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4" r:id="rId3"/>
    <p:sldId id="285" r:id="rId4"/>
    <p:sldId id="265" r:id="rId5"/>
    <p:sldId id="281" r:id="rId6"/>
    <p:sldId id="282" r:id="rId7"/>
    <p:sldId id="284" r:id="rId8"/>
    <p:sldId id="266" r:id="rId9"/>
    <p:sldId id="267" r:id="rId10"/>
    <p:sldId id="272" r:id="rId11"/>
    <p:sldId id="268" r:id="rId12"/>
    <p:sldId id="269" r:id="rId13"/>
    <p:sldId id="270" r:id="rId14"/>
    <p:sldId id="278" r:id="rId15"/>
    <p:sldId id="287" r:id="rId16"/>
    <p:sldId id="290" r:id="rId17"/>
    <p:sldId id="288" r:id="rId18"/>
    <p:sldId id="273" r:id="rId19"/>
    <p:sldId id="291" r:id="rId20"/>
    <p:sldId id="289" r:id="rId21"/>
    <p:sldId id="271" r:id="rId22"/>
    <p:sldId id="274" r:id="rId23"/>
    <p:sldId id="276" r:id="rId24"/>
    <p:sldId id="277" r:id="rId25"/>
    <p:sldId id="279" r:id="rId26"/>
    <p:sldId id="262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86"/>
    <a:srgbClr val="53B37B"/>
    <a:srgbClr val="BFBFBF"/>
    <a:srgbClr val="BDD7EE"/>
    <a:srgbClr val="2F5597"/>
    <a:srgbClr val="849FC8"/>
    <a:srgbClr val="E73535"/>
    <a:srgbClr val="104485"/>
    <a:srgbClr val="EFC51F"/>
    <a:srgbClr val="241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BF5F6-46E0-4B32-97C1-02A4D76284E1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44343-1420-446C-83CA-6915B4163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7333" y="2421467"/>
            <a:ext cx="7772400" cy="1088496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ko-KR" altLang="en-US" dirty="0"/>
              <a:t>강의 주제 입력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0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7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3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3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2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2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7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9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64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9DDB14-F8A3-46CF-B42F-19826FA3BD05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D5B76C-4D25-41A4-871A-130C1A933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세부제목 영역입니다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0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5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3333" y="2237345"/>
            <a:ext cx="5382387" cy="108849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73535"/>
                </a:solidFill>
              </a:rPr>
              <a:t>Orientation</a:t>
            </a:r>
            <a:br>
              <a:rPr lang="en-US" altLang="ko-KR" dirty="0">
                <a:solidFill>
                  <a:srgbClr val="E73535"/>
                </a:solidFill>
              </a:rPr>
            </a:br>
            <a:r>
              <a:rPr lang="en-US" altLang="ko-KR" sz="1600" dirty="0">
                <a:solidFill>
                  <a:srgbClr val="E73535"/>
                </a:solidFill>
              </a:rPr>
              <a:t>data structure </a:t>
            </a:r>
            <a:endParaRPr lang="ko-KR" altLang="en-US" dirty="0">
              <a:solidFill>
                <a:srgbClr val="E73535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110ADA9-E787-46B8-9FFC-1D35E992A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8"/>
    </mc:Choice>
    <mc:Fallback xmlns="">
      <p:transition spd="slow" advTm="4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C5E366-5792-4A8D-B73F-4208E03B0F3E}"/>
              </a:ext>
            </a:extLst>
          </p:cNvPr>
          <p:cNvGrpSpPr/>
          <p:nvPr/>
        </p:nvGrpSpPr>
        <p:grpSpPr>
          <a:xfrm>
            <a:off x="471085" y="855677"/>
            <a:ext cx="8201830" cy="3502402"/>
            <a:chOff x="166072" y="1547550"/>
            <a:chExt cx="8811855" cy="37629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25D3A1-0898-4662-95AF-617298EA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72" y="1547550"/>
              <a:ext cx="8811855" cy="37629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2D0E97-ED45-41BA-87C6-272CD824504D}"/>
                </a:ext>
              </a:extLst>
            </p:cNvPr>
            <p:cNvSpPr/>
            <p:nvPr/>
          </p:nvSpPr>
          <p:spPr>
            <a:xfrm>
              <a:off x="8309499" y="2120160"/>
              <a:ext cx="408376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ADF8DA-0FFA-453F-B144-D647E2D676A6}"/>
                </a:ext>
              </a:extLst>
            </p:cNvPr>
            <p:cNvSpPr/>
            <p:nvPr/>
          </p:nvSpPr>
          <p:spPr>
            <a:xfrm>
              <a:off x="4058574" y="2975498"/>
              <a:ext cx="477914" cy="176073"/>
            </a:xfrm>
            <a:prstGeom prst="rect">
              <a:avLst/>
            </a:prstGeom>
            <a:solidFill>
              <a:srgbClr val="5C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8F3FB9-46AC-40D8-B762-D690FA7D73FF}"/>
              </a:ext>
            </a:extLst>
          </p:cNvPr>
          <p:cNvSpPr txBox="1"/>
          <p:nvPr/>
        </p:nvSpPr>
        <p:spPr>
          <a:xfrm>
            <a:off x="4709478" y="1402017"/>
            <a:ext cx="832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분반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AC9CA3-E122-4CD8-959B-2D1B13BBB3D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48232" y="1532822"/>
            <a:ext cx="361246" cy="65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5F2CFE-C9EF-476A-8DE4-1C3FC899C6A1}"/>
              </a:ext>
            </a:extLst>
          </p:cNvPr>
          <p:cNvSpPr txBox="1"/>
          <p:nvPr/>
        </p:nvSpPr>
        <p:spPr>
          <a:xfrm>
            <a:off x="7785128" y="2031731"/>
            <a:ext cx="89930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722EA49-E160-4B06-8DF7-78E9DC31C2C3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8234779" y="1522505"/>
            <a:ext cx="196087" cy="50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5086E5-4216-47B2-9098-4640A113609C}"/>
              </a:ext>
            </a:extLst>
          </p:cNvPr>
          <p:cNvSpPr/>
          <p:nvPr/>
        </p:nvSpPr>
        <p:spPr>
          <a:xfrm>
            <a:off x="4572000" y="3892797"/>
            <a:ext cx="1376036" cy="337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C4FAB3-8C78-4BD3-A281-EE4A01083BC4}"/>
              </a:ext>
            </a:extLst>
          </p:cNvPr>
          <p:cNvSpPr txBox="1"/>
          <p:nvPr/>
        </p:nvSpPr>
        <p:spPr>
          <a:xfrm>
            <a:off x="5948036" y="4665892"/>
            <a:ext cx="228674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질문하기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21C58EC-95E9-4C5D-B0A1-6872A0DB4D9E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rot="16200000" flipH="1">
            <a:off x="5957841" y="3532324"/>
            <a:ext cx="435745" cy="18313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F3FE3C8-0B36-42C7-B493-BEE5D5FA5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3"/>
    </mc:Choice>
    <mc:Fallback xmlns="">
      <p:transition spd="slow" advTm="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2" x="9058275" y="4037013"/>
          <p14:tracePt t="526" x="8991600" y="4079875"/>
          <p14:tracePt t="531" x="8940800" y="4113213"/>
          <p14:tracePt t="536" x="8880475" y="4138613"/>
          <p14:tracePt t="539" x="8829675" y="4171950"/>
          <p14:tracePt t="545" x="8728075" y="4232275"/>
          <p14:tracePt t="550" x="8685213" y="4249738"/>
          <p14:tracePt t="554" x="8634413" y="4283075"/>
          <p14:tracePt t="560" x="8583613" y="4308475"/>
          <p14:tracePt t="564" x="8532813" y="4341813"/>
          <p14:tracePt t="566" x="8480425" y="4368800"/>
          <p14:tracePt t="570" x="8447088" y="4384675"/>
          <p14:tracePt t="576" x="8413750" y="4410075"/>
          <p14:tracePt t="578" x="8362950" y="4452938"/>
          <p14:tracePt t="582" x="8328025" y="4486275"/>
          <p14:tracePt t="586" x="8277225" y="4513263"/>
          <p14:tracePt t="593" x="8234363" y="4538663"/>
          <p14:tracePt t="594" x="8191500" y="4572000"/>
          <p14:tracePt t="600" x="8140700" y="4614863"/>
          <p14:tracePt t="602" x="8099425" y="4640263"/>
          <p14:tracePt t="610" x="8013700" y="4699000"/>
          <p14:tracePt t="619" x="7927975" y="4749800"/>
          <p14:tracePt t="622" x="7902575" y="4775200"/>
          <p14:tracePt t="627" x="7869238" y="4810125"/>
          <p14:tracePt t="632" x="7843838" y="4818063"/>
          <p14:tracePt t="634" x="7818438" y="4843463"/>
          <p14:tracePt t="638" x="7793038" y="4868863"/>
          <p14:tracePt t="643" x="7767638" y="4894263"/>
          <p14:tracePt t="647" x="7750175" y="4919663"/>
          <p14:tracePt t="651" x="7724775" y="4937125"/>
          <p14:tracePt t="654" x="7707313" y="4962525"/>
          <p14:tracePt t="659" x="7681913" y="4979988"/>
          <p14:tracePt t="662" x="7666038" y="4997450"/>
          <p14:tracePt t="666" x="7639050" y="5013325"/>
          <p14:tracePt t="670" x="7623175" y="5022850"/>
          <p14:tracePt t="677" x="7597775" y="5056188"/>
          <p14:tracePt t="683" x="7588250" y="5056188"/>
          <p14:tracePt t="686" x="7580313" y="5064125"/>
          <p14:tracePt t="693" x="7546975" y="5091113"/>
          <p14:tracePt t="698" x="7529513" y="5099050"/>
          <p14:tracePt t="702" x="7521575" y="5116513"/>
          <p14:tracePt t="709" x="7486650" y="5149850"/>
          <p14:tracePt t="715" x="7469188" y="5167313"/>
          <p14:tracePt t="718" x="7453313" y="5175250"/>
          <p14:tracePt t="722" x="7435850" y="5200650"/>
          <p14:tracePt t="727" x="7418388" y="5218113"/>
          <p14:tracePt t="730" x="7402513" y="5235575"/>
          <p14:tracePt t="734" x="7377113" y="5251450"/>
          <p14:tracePt t="738" x="7350125" y="5268913"/>
          <p14:tracePt t="743" x="7334250" y="5276850"/>
          <p14:tracePt t="746" x="7316788" y="5302250"/>
          <p14:tracePt t="750" x="7299325" y="5319713"/>
          <p14:tracePt t="754" x="7273925" y="5337175"/>
          <p14:tracePt t="760" x="7258050" y="5353050"/>
          <p14:tracePt t="762" x="7248525" y="5362575"/>
          <p14:tracePt t="766" x="7232650" y="5370513"/>
          <p14:tracePt t="770" x="7215188" y="5387975"/>
          <p14:tracePt t="776" x="7189788" y="5405438"/>
          <p14:tracePt t="779" x="7172325" y="5413375"/>
          <p14:tracePt t="782" x="7164388" y="5430838"/>
          <p14:tracePt t="786" x="7146925" y="5430838"/>
          <p14:tracePt t="792" x="7129463" y="5438775"/>
          <p14:tracePt t="799" x="7104063" y="5464175"/>
          <p14:tracePt t="802" x="7088188" y="5472113"/>
          <p14:tracePt t="808" x="7070725" y="5481638"/>
          <p14:tracePt t="811" x="7061200" y="5481638"/>
          <p14:tracePt t="815" x="7045325" y="5489575"/>
          <p14:tracePt t="818" x="7027863" y="5497513"/>
          <p14:tracePt t="822" x="7027863" y="5507038"/>
          <p14:tracePt t="826" x="7010400" y="5514975"/>
          <p14:tracePt t="831" x="7002463" y="5514975"/>
          <p14:tracePt t="834" x="6994525" y="5524500"/>
          <p14:tracePt t="838" x="6977063" y="5524500"/>
          <p14:tracePt t="843" x="6969125" y="5532438"/>
          <p14:tracePt t="848" x="6959600" y="5540375"/>
          <p14:tracePt t="850" x="6943725" y="5549900"/>
          <p14:tracePt t="854" x="6926263" y="5549900"/>
          <p14:tracePt t="864" x="6908800" y="5557838"/>
          <p14:tracePt t="866" x="6891338" y="5565775"/>
          <p14:tracePt t="870" x="6883400" y="5565775"/>
          <p14:tracePt t="877" x="6865938" y="5575300"/>
          <p14:tracePt t="882" x="6850063" y="5583238"/>
          <p14:tracePt t="886" x="6832600" y="5583238"/>
          <p14:tracePt t="892" x="6824663" y="5583238"/>
          <p14:tracePt t="899" x="6799263" y="5583238"/>
          <p14:tracePt t="902" x="6789738" y="5591175"/>
          <p14:tracePt t="910" x="6764338" y="5591175"/>
          <p14:tracePt t="918" x="6746875" y="5591175"/>
          <p14:tracePt t="922" x="6738938" y="5591175"/>
          <p14:tracePt t="926" x="6713538" y="5591175"/>
          <p14:tracePt t="930" x="6696075" y="5600700"/>
          <p14:tracePt t="934" x="6680200" y="5600700"/>
          <p14:tracePt t="947" x="6619875" y="5608638"/>
          <p14:tracePt t="951" x="6594475" y="5608638"/>
          <p14:tracePt t="954" x="6569075" y="5608638"/>
          <p14:tracePt t="963" x="6518275" y="5608638"/>
          <p14:tracePt t="965" x="6483350" y="5608638"/>
          <p14:tracePt t="970" x="6450013" y="5608638"/>
          <p14:tracePt t="978" x="6391275" y="5608638"/>
          <p14:tracePt t="982" x="6348413" y="5608638"/>
          <p14:tracePt t="986" x="6313488" y="5608638"/>
          <p14:tracePt t="994" x="6237288" y="5591175"/>
          <p14:tracePt t="998" x="6203950" y="5583238"/>
          <p14:tracePt t="1002" x="6153150" y="5575300"/>
          <p14:tracePt t="1010" x="6059488" y="5557838"/>
          <p14:tracePt t="1014" x="6016625" y="5532438"/>
          <p14:tracePt t="1018" x="5983288" y="5532438"/>
          <p14:tracePt t="1022" x="5932488" y="5507038"/>
          <p14:tracePt t="1026" x="5872163" y="5489575"/>
          <p14:tracePt t="1034" x="5778500" y="5446713"/>
          <p14:tracePt t="1038" x="5727700" y="5430838"/>
          <p14:tracePt t="1043" x="5684838" y="5413375"/>
          <p14:tracePt t="1047" x="5616575" y="5380038"/>
          <p14:tracePt t="1050" x="5557838" y="5345113"/>
          <p14:tracePt t="1054" x="5507038" y="5327650"/>
          <p14:tracePt t="1059" x="5456238" y="5302250"/>
          <p14:tracePt t="1063" x="5413375" y="5276850"/>
          <p14:tracePt t="1066" x="5362575" y="5251450"/>
          <p14:tracePt t="1070" x="5311775" y="5235575"/>
          <p14:tracePt t="1078" x="5200650" y="5167313"/>
          <p14:tracePt t="1084" x="5141913" y="5141913"/>
          <p14:tracePt t="1086" x="5091113" y="5106988"/>
          <p14:tracePt t="1095" x="4979988" y="5056188"/>
          <p14:tracePt t="1099" x="4929188" y="5030788"/>
          <p14:tracePt t="1102" x="4860925" y="4997450"/>
          <p14:tracePt t="1110" x="4775200" y="4954588"/>
          <p14:tracePt t="1116" x="4741863" y="4919663"/>
          <p14:tracePt t="1118" x="4708525" y="4903788"/>
          <p14:tracePt t="1123" x="4657725" y="4886325"/>
          <p14:tracePt t="1127" x="4622800" y="4868863"/>
          <p14:tracePt t="1132" x="4597400" y="4852988"/>
          <p14:tracePt t="1134" x="4564063" y="4835525"/>
          <p14:tracePt t="1138" x="4546600" y="4818063"/>
          <p14:tracePt t="1143" x="4513263" y="4810125"/>
          <p14:tracePt t="1146" x="4486275" y="4802188"/>
          <p14:tracePt t="1150" x="4470400" y="4792663"/>
          <p14:tracePt t="1154" x="4452938" y="4784725"/>
          <p14:tracePt t="1159" x="4435475" y="4775200"/>
          <p14:tracePt t="1162" x="4410075" y="4759325"/>
          <p14:tracePt t="1166" x="4402138" y="4749800"/>
          <p14:tracePt t="1170" x="4394200" y="4741863"/>
          <p14:tracePt t="1178" x="4359275" y="4724400"/>
          <p14:tracePt t="1186" x="4341813" y="4691063"/>
          <p14:tracePt t="1194" x="4325938" y="4673600"/>
          <p14:tracePt t="1202" x="4316413" y="4657725"/>
          <p14:tracePt t="1210" x="4300538" y="4630738"/>
          <p14:tracePt t="1214" x="4291013" y="4622800"/>
          <p14:tracePt t="1218" x="4283075" y="4605338"/>
          <p14:tracePt t="1222" x="4283075" y="4597400"/>
          <p14:tracePt t="1227" x="4283075" y="4589463"/>
          <p14:tracePt t="1231" x="4275138" y="4572000"/>
          <p14:tracePt t="1234" x="4265613" y="4572000"/>
          <p14:tracePt t="1238" x="4257675" y="4564063"/>
          <p14:tracePt t="1243" x="4257675" y="4546600"/>
          <p14:tracePt t="1250" x="4257675" y="4538663"/>
          <p14:tracePt t="1254" x="4257675" y="4521200"/>
          <p14:tracePt t="1259" x="4249738" y="4521200"/>
          <p14:tracePt t="1266" x="4249738" y="4503738"/>
          <p14:tracePt t="1270" x="4249738" y="4495800"/>
          <p14:tracePt t="1279" x="4249738" y="4486275"/>
          <p14:tracePt t="1282" x="4249738" y="4478338"/>
          <p14:tracePt t="1295" x="4249738" y="4452938"/>
          <p14:tracePt t="1303" x="4249738" y="4445000"/>
          <p14:tracePt t="1310" x="4249738" y="4435475"/>
          <p14:tracePt t="1314" x="4249738" y="4419600"/>
          <p14:tracePt t="1318" x="4249738" y="4410075"/>
          <p14:tracePt t="1323" x="4249738" y="4402138"/>
          <p14:tracePt t="1327" x="4249738" y="4394200"/>
          <p14:tracePt t="1331" x="4257675" y="4384675"/>
          <p14:tracePt t="1335" x="4257675" y="4368800"/>
          <p14:tracePt t="1338" x="4257675" y="4351338"/>
          <p14:tracePt t="1343" x="4265613" y="4351338"/>
          <p14:tracePt t="1347" x="4275138" y="4333875"/>
          <p14:tracePt t="1350" x="4283075" y="4325938"/>
          <p14:tracePt t="1355" x="4283075" y="4316413"/>
          <p14:tracePt t="1360" x="4300538" y="4300538"/>
          <p14:tracePt t="1363" x="4308475" y="4291013"/>
          <p14:tracePt t="1366" x="4316413" y="4283075"/>
          <p14:tracePt t="1371" x="4325938" y="4265613"/>
          <p14:tracePt t="1379" x="4341813" y="4249738"/>
          <p14:tracePt t="1385" x="4351338" y="4240213"/>
          <p14:tracePt t="1386" x="4351338" y="4232275"/>
          <p14:tracePt t="1392" x="4359275" y="4224338"/>
          <p14:tracePt t="1394" x="4376738" y="4214813"/>
          <p14:tracePt t="1398" x="4376738" y="4206875"/>
          <p14:tracePt t="1402" x="4376738" y="4197350"/>
          <p14:tracePt t="1410" x="4394200" y="4181475"/>
          <p14:tracePt t="1414" x="4402138" y="4171950"/>
          <p14:tracePt t="1423" x="4402138" y="4164013"/>
          <p14:tracePt t="1427" x="4402138" y="4156075"/>
          <p14:tracePt t="1432" x="4410075" y="4156075"/>
          <p14:tracePt t="1444" x="4419600" y="4156075"/>
          <p14:tracePt t="1448" x="4419600" y="4146550"/>
          <p14:tracePt t="1451" x="4419600" y="4138613"/>
          <p14:tracePt t="1459" x="4419600" y="4130675"/>
          <p14:tracePt t="1464" x="4427538" y="4130675"/>
          <p14:tracePt t="1466" x="4427538" y="4121150"/>
          <p14:tracePt t="1470" x="4435475" y="4113213"/>
          <p14:tracePt t="1480" x="4445000" y="4105275"/>
          <p14:tracePt t="1482" x="4452938" y="4087813"/>
          <p14:tracePt t="1487" x="4460875" y="4087813"/>
          <p14:tracePt t="1496" x="4470400" y="4070350"/>
          <p14:tracePt t="1499" x="4478338" y="4062413"/>
          <p14:tracePt t="1510" x="4486275" y="4044950"/>
          <p14:tracePt t="1515" x="4495800" y="4044950"/>
          <p14:tracePt t="1518" x="4495800" y="4037013"/>
          <p14:tracePt t="1523" x="4503738" y="4027488"/>
          <p14:tracePt t="1527" x="4503738" y="4019550"/>
          <p14:tracePt t="1539" x="4513263" y="4019550"/>
          <p14:tracePt t="1575" x="4513263" y="4011613"/>
          <p14:tracePt t="1587" x="4513263" y="4002088"/>
          <p14:tracePt t="1592" x="4521200" y="4002088"/>
          <p14:tracePt t="1599" x="4529138" y="3994150"/>
          <p14:tracePt t="1608" x="4529138" y="3986213"/>
          <p14:tracePt t="1614" x="4538663" y="3976688"/>
          <p14:tracePt t="1627" x="4546600" y="3976688"/>
          <p14:tracePt t="1630" x="4546600" y="3968750"/>
          <p14:tracePt t="1634" x="4554538" y="3960813"/>
          <p14:tracePt t="1639" x="4564063" y="3960813"/>
          <p14:tracePt t="1647" x="4572000" y="3960813"/>
          <p14:tracePt t="1650" x="4572000" y="3951288"/>
          <p14:tracePt t="1659" x="4572000" y="3943350"/>
          <p14:tracePt t="1663" x="4579938" y="3943350"/>
          <p14:tracePt t="1666" x="4579938" y="3935413"/>
          <p14:tracePt t="1671" x="4589463" y="3935413"/>
          <p14:tracePt t="1681" x="4597400" y="3925888"/>
          <p14:tracePt t="1683" x="4605338" y="3917950"/>
          <p14:tracePt t="1688" x="4614863" y="3917950"/>
          <p14:tracePt t="1694" x="4640263" y="3892550"/>
          <p14:tracePt t="1699" x="4648200" y="3892550"/>
          <p14:tracePt t="1704" x="4665663" y="3883025"/>
          <p14:tracePt t="1711" x="4716463" y="3875088"/>
          <p14:tracePt t="1720" x="4749800" y="3867150"/>
          <p14:tracePt t="1727" x="4792663" y="3849688"/>
          <p14:tracePt t="1732" x="4827588" y="3841750"/>
          <p14:tracePt t="1735" x="4852988" y="3841750"/>
          <p14:tracePt t="1740" x="4886325" y="3832225"/>
          <p14:tracePt t="1745" x="4911725" y="3832225"/>
          <p14:tracePt t="1748" x="4937125" y="3832225"/>
          <p14:tracePt t="1752" x="4962525" y="3824288"/>
          <p14:tracePt t="1755" x="4972050" y="3824288"/>
          <p14:tracePt t="1759" x="4997450" y="3824288"/>
          <p14:tracePt t="1765" x="5022850" y="3816350"/>
          <p14:tracePt t="1767" x="5048250" y="3816350"/>
          <p14:tracePt t="1771" x="5064125" y="3816350"/>
          <p14:tracePt t="1776" x="5091113" y="3816350"/>
          <p14:tracePt t="1779" x="5116513" y="3816350"/>
          <p14:tracePt t="1783" x="5141913" y="3816350"/>
          <p14:tracePt t="1787" x="5175250" y="3806825"/>
          <p14:tracePt t="1793" x="5218113" y="3806825"/>
          <p14:tracePt t="1796" x="5251450" y="3806825"/>
          <p14:tracePt t="1799" x="5294313" y="3806825"/>
          <p14:tracePt t="1803" x="5353050" y="3806825"/>
          <p14:tracePt t="1809" x="5395913" y="3806825"/>
          <p14:tracePt t="1812" x="5438775" y="3806825"/>
          <p14:tracePt t="1815" x="5472113" y="3806825"/>
          <p14:tracePt t="1819" x="5514975" y="3806825"/>
          <p14:tracePt t="1826" x="5557838" y="3806825"/>
          <p14:tracePt t="1828" x="5600700" y="3806825"/>
          <p14:tracePt t="1831" x="5634038" y="3806825"/>
          <p14:tracePt t="1836" x="5668963" y="3806825"/>
          <p14:tracePt t="1843" x="5727700" y="3806825"/>
          <p14:tracePt t="1847" x="5753100" y="3806825"/>
          <p14:tracePt t="1851" x="5770563" y="3806825"/>
          <p14:tracePt t="1854" x="5795963" y="3806825"/>
          <p14:tracePt t="1859" x="5813425" y="3806825"/>
          <p14:tracePt t="1863" x="5821363" y="3806825"/>
          <p14:tracePt t="1867" x="5838825" y="3806825"/>
          <p14:tracePt t="1872" x="5846763" y="3806825"/>
          <p14:tracePt t="1876" x="5854700" y="3806825"/>
          <p14:tracePt t="1879" x="5864225" y="3806825"/>
          <p14:tracePt t="1883" x="5872163" y="3806825"/>
          <p14:tracePt t="1887" x="5889625" y="3806825"/>
          <p14:tracePt t="1894" x="5905500" y="3806825"/>
          <p14:tracePt t="1896" x="5915025" y="3806825"/>
          <p14:tracePt t="1899" x="5932488" y="3806825"/>
          <p14:tracePt t="1903" x="5940425" y="3806825"/>
          <p14:tracePt t="1912" x="5965825" y="3806825"/>
          <p14:tracePt t="1915" x="5973763" y="3806825"/>
          <p14:tracePt t="1920" x="5983288" y="3806825"/>
          <p14:tracePt t="1927" x="5999163" y="3816350"/>
          <p14:tracePt t="1932" x="6008688" y="3816350"/>
          <p14:tracePt t="1936" x="6016625" y="3824288"/>
          <p14:tracePt t="1951" x="6024563" y="3824288"/>
          <p14:tracePt t="1979" x="6034088" y="3824288"/>
          <p14:tracePt t="1984" x="6042025" y="3832225"/>
          <p14:tracePt t="1987" x="6042025" y="3841750"/>
          <p14:tracePt t="1996" x="6049963" y="3849688"/>
          <p14:tracePt t="1999" x="6059488" y="3857625"/>
          <p14:tracePt t="2003" x="6059488" y="3867150"/>
          <p14:tracePt t="2009" x="6067425" y="3875088"/>
          <p14:tracePt t="2015" x="6084888" y="3892550"/>
          <p14:tracePt t="2019" x="6092825" y="3908425"/>
          <p14:tracePt t="2027" x="6102350" y="3925888"/>
          <p14:tracePt t="2032" x="6110288" y="3935413"/>
          <p14:tracePt t="2035" x="6118225" y="3951288"/>
          <p14:tracePt t="2043" x="6127750" y="3968750"/>
          <p14:tracePt t="2050" x="6143625" y="3994150"/>
          <p14:tracePt t="2055" x="6153150" y="4011613"/>
          <p14:tracePt t="2059" x="6153150" y="4019550"/>
          <p14:tracePt t="2064" x="6153150" y="4027488"/>
          <p14:tracePt t="2067" x="6161088" y="4037013"/>
          <p14:tracePt t="2071" x="6161088" y="4044950"/>
          <p14:tracePt t="2080" x="6169025" y="4052888"/>
          <p14:tracePt t="2083" x="6169025" y="4062413"/>
          <p14:tracePt t="2093" x="6169025" y="4070350"/>
          <p14:tracePt t="2099" x="6169025" y="4079875"/>
          <p14:tracePt t="2104" x="6169025" y="4087813"/>
          <p14:tracePt t="2110" x="6169025" y="4095750"/>
          <p14:tracePt t="2115" x="6169025" y="4105275"/>
          <p14:tracePt t="2127" x="6169025" y="4113213"/>
          <p14:tracePt t="2131" x="6169025" y="4121150"/>
          <p14:tracePt t="2136" x="6169025" y="4130675"/>
          <p14:tracePt t="2144" x="6169025" y="4138613"/>
          <p14:tracePt t="2152" x="6169025" y="4146550"/>
          <p14:tracePt t="2163" x="6169025" y="4156075"/>
          <p14:tracePt t="2171" x="6169025" y="4164013"/>
          <p14:tracePt t="2176" x="6169025" y="4171950"/>
          <p14:tracePt t="2184" x="6169025" y="4181475"/>
          <p14:tracePt t="2188" x="6169025" y="4189413"/>
          <p14:tracePt t="2195" x="6161088" y="4197350"/>
          <p14:tracePt t="2199" x="6153150" y="4206875"/>
          <p14:tracePt t="2203" x="6143625" y="4214813"/>
          <p14:tracePt t="2211" x="6135688" y="4224338"/>
          <p14:tracePt t="2215" x="6118225" y="4232275"/>
          <p14:tracePt t="2219" x="6118225" y="4240213"/>
          <p14:tracePt t="2227" x="6110288" y="4240213"/>
          <p14:tracePt t="2231" x="6102350" y="4249738"/>
          <p14:tracePt t="2235" x="6102350" y="4257675"/>
          <p14:tracePt t="2243" x="6092825" y="4257675"/>
          <p14:tracePt t="2251" x="6084888" y="4257675"/>
          <p14:tracePt t="2256" x="6076950" y="4257675"/>
          <p14:tracePt t="2261" x="6076950" y="4265613"/>
          <p14:tracePt t="2264" x="6067425" y="4275138"/>
          <p14:tracePt t="2267" x="6049963" y="4275138"/>
          <p14:tracePt t="2272" x="6042025" y="4283075"/>
          <p14:tracePt t="2276" x="6024563" y="4283075"/>
          <p14:tracePt t="2282" x="6008688" y="4283075"/>
          <p14:tracePt t="2284" x="5991225" y="4291013"/>
          <p14:tracePt t="2288" x="5957888" y="4291013"/>
          <p14:tracePt t="2294" x="5922963" y="4300538"/>
          <p14:tracePt t="2299" x="5829300" y="4308475"/>
          <p14:tracePt t="2303" x="5788025" y="4325938"/>
          <p14:tracePt t="2312" x="5659438" y="4325938"/>
          <p14:tracePt t="2316" x="5600700" y="4325938"/>
          <p14:tracePt t="2319" x="5532438" y="4325938"/>
          <p14:tracePt t="2327" x="5370513" y="4325938"/>
          <p14:tracePt t="2330" x="5302250" y="4325938"/>
          <p14:tracePt t="2336" x="5243513" y="4325938"/>
          <p14:tracePt t="2343" x="5099050" y="4325938"/>
          <p14:tracePt t="2348" x="5030788" y="4325938"/>
          <p14:tracePt t="2351" x="4954588" y="4325938"/>
          <p14:tracePt t="2356" x="4911725" y="4325938"/>
          <p14:tracePt t="2360" x="4852988" y="4325938"/>
          <p14:tracePt t="2363" x="4792663" y="4316413"/>
          <p14:tracePt t="2368" x="4741863" y="4316413"/>
          <p14:tracePt t="2372" x="4691063" y="4308475"/>
          <p14:tracePt t="2377" x="4648200" y="4308475"/>
          <p14:tracePt t="2381" x="4614863" y="4300538"/>
          <p14:tracePt t="2383" x="4572000" y="4291013"/>
          <p14:tracePt t="2388" x="4546600" y="4291013"/>
          <p14:tracePt t="2394" x="4513263" y="4283075"/>
          <p14:tracePt t="2399" x="4478338" y="4265613"/>
          <p14:tracePt t="2404" x="4460875" y="4265613"/>
          <p14:tracePt t="2410" x="4452938" y="4265613"/>
          <p14:tracePt t="2415" x="4445000" y="4257675"/>
          <p14:tracePt t="2426" x="4435475" y="4249738"/>
          <p14:tracePt t="2465" x="4435475" y="4240213"/>
          <p14:tracePt t="2475" x="4435475" y="4232275"/>
          <p14:tracePt t="2487" x="4435475" y="4224338"/>
          <p14:tracePt t="2500" x="4435475" y="4214813"/>
          <p14:tracePt t="2503" x="4445000" y="4214813"/>
          <p14:tracePt t="2509" x="4445000" y="4206875"/>
          <p14:tracePt t="2515" x="4452938" y="4197350"/>
          <p14:tracePt t="2520" x="4460875" y="4189413"/>
          <p14:tracePt t="2527" x="4478338" y="4181475"/>
          <p14:tracePt t="2532" x="4486275" y="4164013"/>
          <p14:tracePt t="2535" x="4495800" y="4156075"/>
          <p14:tracePt t="2543" x="4521200" y="4138613"/>
          <p14:tracePt t="2548" x="4529138" y="4138613"/>
          <p14:tracePt t="2551" x="4529138" y="4121150"/>
          <p14:tracePt t="2555" x="4546600" y="4113213"/>
          <p14:tracePt t="2560" x="4554538" y="4105275"/>
          <p14:tracePt t="2566" x="4572000" y="4095750"/>
          <p14:tracePt t="2568" x="4579938" y="4079875"/>
          <p14:tracePt t="2571" x="4597400" y="4070350"/>
          <p14:tracePt t="2576" x="4605338" y="4062413"/>
          <p14:tracePt t="2579" x="4614863" y="4052888"/>
          <p14:tracePt t="2583" x="4630738" y="4044950"/>
          <p14:tracePt t="2587" x="4640263" y="4037013"/>
          <p14:tracePt t="2594" x="4673600" y="4019550"/>
          <p14:tracePt t="2601" x="4683125" y="4002088"/>
          <p14:tracePt t="2603" x="4699000" y="3994150"/>
          <p14:tracePt t="2609" x="4708525" y="3986213"/>
          <p14:tracePt t="2611" x="4724400" y="3976688"/>
          <p14:tracePt t="2616" x="4733925" y="3976688"/>
          <p14:tracePt t="2619" x="4741863" y="3968750"/>
          <p14:tracePt t="2625" x="4759325" y="3968750"/>
          <p14:tracePt t="2627" x="4775200" y="3960813"/>
          <p14:tracePt t="2632" x="4784725" y="3960813"/>
          <p14:tracePt t="2636" x="4810125" y="3951288"/>
          <p14:tracePt t="2643" x="4852988" y="3935413"/>
          <p14:tracePt t="2648" x="4860925" y="3935413"/>
          <p14:tracePt t="2651" x="4886325" y="3925888"/>
          <p14:tracePt t="2655" x="4903788" y="3925888"/>
          <p14:tracePt t="2660" x="4911725" y="3917950"/>
          <p14:tracePt t="2664" x="4929188" y="3917950"/>
          <p14:tracePt t="2667" x="4946650" y="3908425"/>
          <p14:tracePt t="2671" x="4954588" y="3908425"/>
          <p14:tracePt t="2676" x="4972050" y="3908425"/>
          <p14:tracePt t="2680" x="4979988" y="3900488"/>
          <p14:tracePt t="2683" x="4987925" y="3900488"/>
          <p14:tracePt t="2687" x="5013325" y="3900488"/>
          <p14:tracePt t="2692" x="5022850" y="3900488"/>
          <p14:tracePt t="2696" x="5048250" y="3900488"/>
          <p14:tracePt t="2699" x="5064125" y="3900488"/>
          <p14:tracePt t="2703" x="5073650" y="3900488"/>
          <p14:tracePt t="2710" x="5099050" y="3900488"/>
          <p14:tracePt t="2713" x="5106988" y="3900488"/>
          <p14:tracePt t="2715" x="5132388" y="3900488"/>
          <p14:tracePt t="2720" x="5157788" y="3900488"/>
          <p14:tracePt t="2725" x="5167313" y="3900488"/>
          <p14:tracePt t="2728" x="5192713" y="3900488"/>
          <p14:tracePt t="2731" x="5218113" y="3900488"/>
          <p14:tracePt t="2735" x="5235575" y="3900488"/>
          <p14:tracePt t="2739" x="5260975" y="3900488"/>
          <p14:tracePt t="2744" x="5276850" y="3900488"/>
          <p14:tracePt t="2747" x="5294313" y="3900488"/>
          <p14:tracePt t="2751" x="5319713" y="3900488"/>
          <p14:tracePt t="2756" x="5345113" y="3900488"/>
          <p14:tracePt t="2760" x="5362575" y="3900488"/>
          <p14:tracePt t="2763" x="5380038" y="3900488"/>
          <p14:tracePt t="2767" x="5405438" y="3900488"/>
          <p14:tracePt t="2771" x="5413375" y="3900488"/>
          <p14:tracePt t="2776" x="5430838" y="3900488"/>
          <p14:tracePt t="2779" x="5456238" y="3900488"/>
          <p14:tracePt t="2783" x="5464175" y="3900488"/>
          <p14:tracePt t="2787" x="5481638" y="3908425"/>
          <p14:tracePt t="2793" x="5497513" y="3917950"/>
          <p14:tracePt t="2796" x="5507038" y="3917950"/>
          <p14:tracePt t="2799" x="5532438" y="3925888"/>
          <p14:tracePt t="2803" x="5549900" y="3935413"/>
          <p14:tracePt t="2809" x="5565775" y="3943350"/>
          <p14:tracePt t="2815" x="5616575" y="3951288"/>
          <p14:tracePt t="2819" x="5651500" y="3960813"/>
          <p14:tracePt t="2827" x="5694363" y="3968750"/>
          <p14:tracePt t="2836" x="5753100" y="3986213"/>
          <p14:tracePt t="2843" x="5788025" y="3994150"/>
          <p14:tracePt t="2847" x="5813425" y="4002088"/>
          <p14:tracePt t="2852" x="5838825" y="4002088"/>
          <p14:tracePt t="2855" x="5854700" y="4011613"/>
          <p14:tracePt t="2860" x="5872163" y="4019550"/>
          <p14:tracePt t="2863" x="5897563" y="4019550"/>
          <p14:tracePt t="2867" x="5915025" y="4027488"/>
          <p14:tracePt t="2871" x="5932488" y="4027488"/>
          <p14:tracePt t="2877" x="5948363" y="4027488"/>
          <p14:tracePt t="2881" x="5957888" y="4037013"/>
          <p14:tracePt t="2883" x="5973763" y="4044950"/>
          <p14:tracePt t="2887" x="5983288" y="4044950"/>
          <p14:tracePt t="2894" x="5999163" y="4052888"/>
          <p14:tracePt t="2899" x="6008688" y="4062413"/>
          <p14:tracePt t="2903" x="6016625" y="4062413"/>
          <p14:tracePt t="2909" x="6042025" y="4079875"/>
          <p14:tracePt t="2912" x="6067425" y="4087813"/>
          <p14:tracePt t="2915" x="6092825" y="4095750"/>
          <p14:tracePt t="2919" x="6127750" y="4113213"/>
          <p14:tracePt t="2925" x="6143625" y="4121150"/>
          <p14:tracePt t="2928" x="6178550" y="4138613"/>
          <p14:tracePt t="2932" x="6203950" y="4156075"/>
          <p14:tracePt t="2936" x="6229350" y="4164013"/>
          <p14:tracePt t="2939" x="6254750" y="4181475"/>
          <p14:tracePt t="2944" x="6280150" y="4197350"/>
          <p14:tracePt t="2960" x="6365875" y="4265613"/>
          <p14:tracePt t="2976" x="6424613" y="4325938"/>
          <p14:tracePt t="2980" x="6432550" y="4351338"/>
          <p14:tracePt t="2985" x="6457950" y="4368800"/>
          <p14:tracePt t="2987" x="6467475" y="4384675"/>
          <p14:tracePt t="2993" x="6475413" y="4410075"/>
          <p14:tracePt t="2996" x="6492875" y="4427538"/>
          <p14:tracePt t="3000" x="6510338" y="4452938"/>
          <p14:tracePt t="3003" x="6526213" y="4478338"/>
          <p14:tracePt t="3010" x="6551613" y="4513263"/>
          <p14:tracePt t="3020" x="6561138" y="4546600"/>
          <p14:tracePt t="3022" x="6577013" y="4564063"/>
          <p14:tracePt t="3028" x="6586538" y="4572000"/>
          <p14:tracePt t="3031" x="6594475" y="4589463"/>
          <p14:tracePt t="3036" x="6602413" y="4605338"/>
          <p14:tracePt t="3039" x="6602413" y="4614863"/>
          <p14:tracePt t="3044" x="6602413" y="4622800"/>
          <p14:tracePt t="3049" x="6611938" y="4630738"/>
          <p14:tracePt t="3051" x="6611938" y="4640263"/>
          <p14:tracePt t="3056" x="6619875" y="4648200"/>
          <p14:tracePt t="3062" x="6627813" y="4665663"/>
          <p14:tracePt t="3068" x="6627813" y="4673600"/>
          <p14:tracePt t="3072" x="6637338" y="4673600"/>
          <p14:tracePt t="3076" x="6645275" y="4691063"/>
          <p14:tracePt t="3081" x="6645275" y="4699000"/>
          <p14:tracePt t="3084" x="6662738" y="4708525"/>
          <p14:tracePt t="3087" x="6670675" y="4716463"/>
          <p14:tracePt t="3094" x="6688138" y="4733925"/>
          <p14:tracePt t="3100" x="6696075" y="4741863"/>
          <p14:tracePt t="3102" x="6705600" y="4749800"/>
          <p14:tracePt t="3109" x="6713538" y="4749800"/>
          <p14:tracePt t="3112" x="6721475" y="4759325"/>
          <p14:tracePt t="3117" x="6731000" y="4767263"/>
          <p14:tracePt t="3119" x="6746875" y="4775200"/>
          <p14:tracePt t="3125" x="6756400" y="4775200"/>
          <p14:tracePt t="3127" x="6764338" y="4784725"/>
          <p14:tracePt t="3132" x="6772275" y="4792663"/>
          <p14:tracePt t="3134" x="6789738" y="4792663"/>
          <p14:tracePt t="3143" x="6799263" y="4802188"/>
          <p14:tracePt t="3150" x="6807200" y="4802188"/>
          <p14:tracePt t="3164" x="6815138" y="4810125"/>
          <p14:tracePt t="3192" x="6824663" y="4810125"/>
          <p14:tracePt t="3196" x="6832600" y="4810125"/>
          <p14:tracePt t="3212" x="6850063" y="4810125"/>
          <p14:tracePt t="3219" x="6858000" y="4818063"/>
          <p14:tracePt t="3228" x="6875463" y="4818063"/>
          <p14:tracePt t="3236" x="6891338" y="4818063"/>
          <p14:tracePt t="3245" x="6908800" y="4818063"/>
          <p14:tracePt t="3248" x="6916738" y="4818063"/>
          <p14:tracePt t="3255" x="6926263" y="4818063"/>
          <p14:tracePt t="3260" x="6934200" y="4818063"/>
          <p14:tracePt t="3263" x="6943725" y="4818063"/>
          <p14:tracePt t="3271" x="6951663" y="4818063"/>
          <p14:tracePt t="3276" x="6959600" y="4818063"/>
          <p14:tracePt t="3311" x="6969125" y="4818063"/>
          <p14:tracePt t="3317" x="6977063" y="4818063"/>
          <p14:tracePt t="3320" x="6977063" y="4827588"/>
          <p14:tracePt t="3328" x="6985000" y="4827588"/>
          <p14:tracePt t="3336" x="6994525" y="4827588"/>
          <p14:tracePt t="3340" x="7002463" y="4827588"/>
          <p14:tracePt t="3347" x="7010400" y="4827588"/>
          <p14:tracePt t="3356" x="7019925" y="4827588"/>
          <p14:tracePt t="3384" x="7027863" y="4827588"/>
          <p14:tracePt t="3400" x="7035800" y="4827588"/>
          <p14:tracePt t="3410" x="7045325" y="4835525"/>
          <p14:tracePt t="3431" x="7053263" y="4835525"/>
          <p14:tracePt t="3436" x="7061200" y="4835525"/>
          <p14:tracePt t="3447" x="7070725" y="4843463"/>
          <p14:tracePt t="3452" x="7078663" y="4843463"/>
          <p14:tracePt t="3456" x="7088188" y="4843463"/>
          <p14:tracePt t="3476" x="7096125" y="4843463"/>
          <p14:tracePt t="3480" x="7104063" y="4843463"/>
          <p14:tracePt t="3496" x="7121525" y="4852988"/>
          <p14:tracePt t="3499" x="7129463" y="4852988"/>
          <p14:tracePt t="3513" x="7154863" y="4852988"/>
          <p14:tracePt t="3515" x="7172325" y="4852988"/>
          <p14:tracePt t="3519" x="7189788" y="4852988"/>
          <p14:tracePt t="3527" x="7223125" y="4852988"/>
          <p14:tracePt t="3532" x="7248525" y="4852988"/>
          <p14:tracePt t="3536" x="7273925" y="4852988"/>
          <p14:tracePt t="3545" x="7334250" y="4852988"/>
          <p14:tracePt t="3547" x="7359650" y="4852988"/>
          <p14:tracePt t="3551" x="7385050" y="4852988"/>
          <p14:tracePt t="3556" x="7418388" y="4852988"/>
          <p14:tracePt t="3561" x="7435850" y="4852988"/>
          <p14:tracePt t="3564" x="7469188" y="4852988"/>
          <p14:tracePt t="3567" x="7494588" y="4852988"/>
          <p14:tracePt t="3571" x="7529513" y="4852988"/>
          <p14:tracePt t="3576" x="7546975" y="4852988"/>
          <p14:tracePt t="3580" x="7562850" y="4852988"/>
          <p14:tracePt t="3583" x="7580313" y="4852988"/>
          <p14:tracePt t="3588" x="7588250" y="4860925"/>
          <p14:tracePt t="3595" x="7613650" y="4860925"/>
          <p14:tracePt t="3599" x="7631113" y="4860925"/>
          <p14:tracePt t="3603" x="7639050" y="4860925"/>
          <p14:tracePt t="3613" x="7656513" y="4860925"/>
          <p14:tracePt t="3615" x="7666038" y="4860925"/>
          <p14:tracePt t="3627" x="7673975" y="4860925"/>
          <p14:tracePt t="3636" x="7681913" y="4860925"/>
          <p14:tracePt t="3647" x="7691438" y="4860925"/>
          <p14:tracePt t="4012" x="7699375" y="4852988"/>
          <p14:tracePt t="4017" x="7724775" y="4835525"/>
          <p14:tracePt t="4023" x="7758113" y="4810125"/>
          <p14:tracePt t="4026" x="7793038" y="4775200"/>
          <p14:tracePt t="4028" x="7843838" y="4749800"/>
          <p14:tracePt t="4032" x="7912100" y="4716463"/>
          <p14:tracePt t="4038" x="7988300" y="4683125"/>
          <p14:tracePt t="4042" x="8047038" y="4657725"/>
          <p14:tracePt t="4048" x="8183563" y="4579938"/>
          <p14:tracePt t="4052" x="8277225" y="4546600"/>
          <p14:tracePt t="4060" x="8455025" y="4470400"/>
          <p14:tracePt t="4065" x="8532813" y="4435475"/>
          <p14:tracePt t="4068" x="8634413" y="4384675"/>
          <p14:tracePt t="4072" x="8728075" y="4341813"/>
          <p14:tracePt t="4076" x="8829675" y="4308475"/>
          <p14:tracePt t="4080" x="8931275" y="4265613"/>
          <p14:tracePt t="4084" x="9007475" y="4240213"/>
          <p14:tracePt t="4088" x="9093200" y="42068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0E0499-303B-4779-9127-D466FEF4B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21" y="1156252"/>
            <a:ext cx="6496957" cy="3572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64BE8-6291-4428-8D22-D1E95854671B}"/>
              </a:ext>
            </a:extLst>
          </p:cNvPr>
          <p:cNvSpPr txBox="1"/>
          <p:nvPr/>
        </p:nvSpPr>
        <p:spPr>
          <a:xfrm>
            <a:off x="4234831" y="2164282"/>
            <a:ext cx="284973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질문 카테고리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25EE94-C198-410B-8052-2EF4A1656660}"/>
              </a:ext>
            </a:extLst>
          </p:cNvPr>
          <p:cNvSpPr/>
          <p:nvPr/>
        </p:nvSpPr>
        <p:spPr>
          <a:xfrm>
            <a:off x="2041864" y="2549603"/>
            <a:ext cx="1145219" cy="230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22101DD-1A44-4F10-A9FC-A7E03AC7A1A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3187083" y="2348948"/>
            <a:ext cx="1047748" cy="31606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9A1D-62A2-4EB3-BB2F-FF73C24B497E}"/>
              </a:ext>
            </a:extLst>
          </p:cNvPr>
          <p:cNvSpPr/>
          <p:nvPr/>
        </p:nvSpPr>
        <p:spPr>
          <a:xfrm>
            <a:off x="2041864" y="2780421"/>
            <a:ext cx="5557421" cy="1819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55729-B0EA-4B1F-9D85-D47CDEC1EB6B}"/>
              </a:ext>
            </a:extLst>
          </p:cNvPr>
          <p:cNvSpPr txBox="1"/>
          <p:nvPr/>
        </p:nvSpPr>
        <p:spPr>
          <a:xfrm>
            <a:off x="5659696" y="5367324"/>
            <a:ext cx="29657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내용 작성 후 </a:t>
            </a:r>
            <a:r>
              <a:rPr lang="en-US" altLang="ko-KR" dirty="0"/>
              <a:t>Send</a:t>
            </a:r>
            <a:r>
              <a:rPr lang="ko-KR" altLang="en-US" dirty="0"/>
              <a:t>로 보내기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FDD3570-B302-418A-BCF5-2AED5AAE04F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4764313" y="4656606"/>
            <a:ext cx="951645" cy="83912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8D8D168-9DFC-4397-BC11-51EBC4AF1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"/>
    </mc:Choice>
    <mc:Fallback xmlns="">
      <p:transition spd="slow" advTm="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7" x="8991600" y="4513263"/>
          <p14:tracePt t="441" x="8913813" y="4564063"/>
          <p14:tracePt t="445" x="8863013" y="4605338"/>
          <p14:tracePt t="450" x="8804275" y="4657725"/>
          <p14:tracePt t="454" x="8761413" y="4699000"/>
          <p14:tracePt t="456" x="8710613" y="4749800"/>
          <p14:tracePt t="462" x="8677275" y="4775200"/>
          <p14:tracePt t="468" x="8574088" y="4860925"/>
          <p14:tracePt t="473" x="8523288" y="4903788"/>
          <p14:tracePt t="478" x="8480425" y="4954588"/>
          <p14:tracePt t="481" x="8429625" y="4997450"/>
          <p14:tracePt t="484" x="8388350" y="5048250"/>
          <p14:tracePt t="488" x="8335963" y="5099050"/>
          <p14:tracePt t="495" x="8269288" y="5149850"/>
          <p14:tracePt t="497" x="8191500" y="5208588"/>
          <p14:tracePt t="500" x="8124825" y="5251450"/>
          <p14:tracePt t="505" x="8047038" y="5302250"/>
          <p14:tracePt t="511" x="7970838" y="5345113"/>
          <p14:tracePt t="518" x="7810500" y="5430838"/>
          <p14:tracePt t="522" x="7732713" y="5456238"/>
          <p14:tracePt t="549" x="7121525" y="5591175"/>
          <p14:tracePt t="553" x="7027863" y="5600700"/>
          <p14:tracePt t="560" x="6840538" y="5626100"/>
          <p14:tracePt t="565" x="6738938" y="5634038"/>
          <p14:tracePt t="570" x="6645275" y="5659438"/>
          <p14:tracePt t="572" x="6526213" y="5668963"/>
          <p14:tracePt t="580" x="6297613" y="5702300"/>
          <p14:tracePt t="585" x="6153150" y="5710238"/>
          <p14:tracePt t="588" x="6016625" y="5727700"/>
          <p14:tracePt t="596" x="5684838" y="5735638"/>
          <p14:tracePt t="600" x="5549900" y="5753100"/>
          <p14:tracePt t="605" x="5405438" y="5753100"/>
          <p14:tracePt t="612" x="5106988" y="5761038"/>
          <p14:tracePt t="616" x="4954588" y="5761038"/>
          <p14:tracePt t="620" x="4802188" y="5761038"/>
          <p14:tracePt t="629" x="4503738" y="5761038"/>
          <p14:tracePt t="632" x="4351338" y="5761038"/>
          <p14:tracePt t="636" x="4197350" y="5745163"/>
          <p14:tracePt t="640" x="4052888" y="5735638"/>
          <p14:tracePt t="644" x="3917950" y="5719763"/>
          <p14:tracePt t="648" x="3798888" y="5702300"/>
          <p14:tracePt t="652" x="3679825" y="5676900"/>
          <p14:tracePt t="657" x="3578225" y="5641975"/>
          <p14:tracePt t="662" x="3475038" y="5616575"/>
          <p14:tracePt t="666" x="3365500" y="5583238"/>
          <p14:tracePt t="668" x="3263900" y="5565775"/>
          <p14:tracePt t="672" x="3160713" y="5540375"/>
          <p14:tracePt t="677" x="3059113" y="5507038"/>
          <p14:tracePt t="681" x="2957513" y="5481638"/>
          <p14:tracePt t="684" x="2855913" y="5446713"/>
          <p14:tracePt t="688" x="2752725" y="5430838"/>
          <p14:tracePt t="696" x="2549525" y="5362575"/>
          <p14:tracePt t="700" x="2447925" y="5319713"/>
          <p14:tracePt t="705" x="2354263" y="5276850"/>
          <p14:tracePt t="710" x="2260600" y="5243513"/>
          <p14:tracePt t="716" x="2098675" y="5157788"/>
          <p14:tracePt t="720" x="2022475" y="5116513"/>
          <p14:tracePt t="727" x="1954213" y="5073650"/>
          <p14:tracePt t="729" x="1895475" y="5030788"/>
          <p14:tracePt t="734" x="1852613" y="4987925"/>
          <p14:tracePt t="736" x="1801813" y="4937125"/>
          <p14:tracePt t="741" x="1751013" y="4886325"/>
          <p14:tracePt t="744" x="1708150" y="4818063"/>
          <p14:tracePt t="752" x="1631950" y="4708525"/>
          <p14:tracePt t="756" x="1614488" y="4648200"/>
          <p14:tracePt t="761" x="1597025" y="4579938"/>
          <p14:tracePt t="766" x="1571625" y="4521200"/>
          <p14:tracePt t="769" x="1555750" y="4460875"/>
          <p14:tracePt t="772" x="1546225" y="4402138"/>
          <p14:tracePt t="777" x="1530350" y="4341813"/>
          <p14:tracePt t="781" x="1530350" y="4275138"/>
          <p14:tracePt t="784" x="1530350" y="4214813"/>
          <p14:tracePt t="789" x="1530350" y="4156075"/>
          <p14:tracePt t="794" x="1530350" y="4095750"/>
          <p14:tracePt t="798" x="1520825" y="4052888"/>
          <p14:tracePt t="800" x="1520825" y="3994150"/>
          <p14:tracePt t="804" x="1512888" y="3951288"/>
          <p14:tracePt t="812" x="1512888" y="3857625"/>
          <p14:tracePt t="816" x="1512888" y="3816350"/>
          <p14:tracePt t="821" x="1512888" y="3773488"/>
          <p14:tracePt t="827" x="1512888" y="3730625"/>
          <p14:tracePt t="829" x="1512888" y="3687763"/>
          <p14:tracePt t="832" x="1512888" y="3629025"/>
          <p14:tracePt t="837" x="1538288" y="3578225"/>
          <p14:tracePt t="841" x="1563688" y="3527425"/>
          <p14:tracePt t="845" x="1589088" y="3467100"/>
          <p14:tracePt t="848" x="1614488" y="3408363"/>
          <p14:tracePt t="853" x="1639888" y="3340100"/>
          <p14:tracePt t="856" x="1665288" y="3279775"/>
          <p14:tracePt t="861" x="1700213" y="3203575"/>
          <p14:tracePt t="866" x="1725613" y="3144838"/>
          <p14:tracePt t="869" x="1751013" y="3094038"/>
          <p14:tracePt t="873" x="1766888" y="3033713"/>
          <p14:tracePt t="878" x="1793875" y="3000375"/>
          <p14:tracePt t="880" x="1801813" y="2949575"/>
          <p14:tracePt t="884" x="1819275" y="2906713"/>
          <p14:tracePt t="896" x="1860550" y="2805113"/>
          <p14:tracePt t="914" x="1895475" y="2686050"/>
          <p14:tracePt t="917" x="1903413" y="2668588"/>
          <p14:tracePt t="921" x="1911350" y="2643188"/>
          <p14:tracePt t="929" x="1928813" y="2592388"/>
          <p14:tracePt t="933" x="1946275" y="2557463"/>
          <p14:tracePt t="936" x="1963738" y="2541588"/>
          <p14:tracePt t="940" x="1979613" y="2506663"/>
          <p14:tracePt t="944" x="2005013" y="2463800"/>
          <p14:tracePt t="951" x="2039938" y="2430463"/>
          <p14:tracePt t="953" x="2073275" y="2387600"/>
          <p14:tracePt t="957" x="2098675" y="2354263"/>
          <p14:tracePt t="961" x="2141538" y="2311400"/>
          <p14:tracePt t="965" x="2166938" y="2278063"/>
          <p14:tracePt t="968" x="2209800" y="2243138"/>
          <p14:tracePt t="973" x="2235200" y="2200275"/>
          <p14:tracePt t="977" x="2260600" y="2174875"/>
          <p14:tracePt t="980" x="2286000" y="2159000"/>
          <p14:tracePt t="984" x="2311400" y="2133600"/>
          <p14:tracePt t="990" x="2328863" y="2108200"/>
          <p14:tracePt t="996" x="2354263" y="2065338"/>
          <p14:tracePt t="1001" x="2371725" y="2047875"/>
          <p14:tracePt t="1004" x="2379663" y="2039938"/>
          <p14:tracePt t="1011" x="2397125" y="2030413"/>
          <p14:tracePt t="1013" x="2397125" y="2014538"/>
          <p14:tracePt t="1017" x="2413000" y="1997075"/>
          <p14:tracePt t="1020" x="2430463" y="1997075"/>
          <p14:tracePt t="1027" x="2447925" y="1979613"/>
          <p14:tracePt t="1029" x="2455863" y="1971675"/>
          <p14:tracePt t="1033" x="2481263" y="1954213"/>
          <p14:tracePt t="1036" x="2506663" y="1938338"/>
          <p14:tracePt t="1041" x="2532063" y="1911350"/>
          <p14:tracePt t="1045" x="2566988" y="1895475"/>
          <p14:tracePt t="1049" x="2592388" y="1878013"/>
          <p14:tracePt t="1054" x="2625725" y="1852613"/>
          <p14:tracePt t="1056" x="2660650" y="1835150"/>
          <p14:tracePt t="1062" x="2711450" y="1819275"/>
          <p14:tracePt t="1064" x="2744788" y="1809750"/>
          <p14:tracePt t="1068" x="2778125" y="1793875"/>
          <p14:tracePt t="1072" x="2813050" y="1784350"/>
          <p14:tracePt t="1078" x="2830513" y="1776413"/>
          <p14:tracePt t="1081" x="2863850" y="1766888"/>
          <p14:tracePt t="1084" x="2889250" y="1758950"/>
          <p14:tracePt t="1089" x="2897188" y="1758950"/>
          <p14:tracePt t="1094" x="2906713" y="1758950"/>
          <p14:tracePt t="1097" x="2914650" y="1758950"/>
          <p14:tracePt t="1118" x="2922588" y="1758950"/>
          <p14:tracePt t="1121" x="2932113" y="1758950"/>
          <p14:tracePt t="1130" x="2940050" y="1758950"/>
          <p14:tracePt t="1133" x="2940050" y="1751013"/>
          <p14:tracePt t="1138" x="2957513" y="1751013"/>
          <p14:tracePt t="1144" x="2974975" y="1751013"/>
          <p14:tracePt t="1147" x="2982913" y="1751013"/>
          <p14:tracePt t="1149" x="3008313" y="1741488"/>
          <p14:tracePt t="1153" x="3041650" y="1741488"/>
          <p14:tracePt t="1158" x="3067050" y="1733550"/>
          <p14:tracePt t="1162" x="3101975" y="1733550"/>
          <p14:tracePt t="1166" x="3144838" y="1725613"/>
          <p14:tracePt t="1170" x="3178175" y="1725613"/>
          <p14:tracePt t="1174" x="3228975" y="1725613"/>
          <p14:tracePt t="1179" x="3289300" y="1725613"/>
          <p14:tracePt t="1183" x="3365500" y="1725613"/>
          <p14:tracePt t="1186" x="3416300" y="1725613"/>
          <p14:tracePt t="1190" x="3475038" y="1725613"/>
          <p14:tracePt t="1195" x="3535363" y="1725613"/>
          <p14:tracePt t="1198" x="3594100" y="1725613"/>
          <p14:tracePt t="1201" x="3636963" y="1733550"/>
          <p14:tracePt t="1205" x="3697288" y="1741488"/>
          <p14:tracePt t="1211" x="3748088" y="1758950"/>
          <p14:tracePt t="1217" x="3824288" y="1776413"/>
          <p14:tracePt t="1221" x="3875088" y="1793875"/>
          <p14:tracePt t="1229" x="3968750" y="1827213"/>
          <p14:tracePt t="1233" x="4019550" y="1844675"/>
          <p14:tracePt t="1238" x="4062413" y="1870075"/>
          <p14:tracePt t="1246" x="4189413" y="1903413"/>
          <p14:tracePt t="1250" x="4249738" y="1938338"/>
          <p14:tracePt t="1253" x="4308475" y="1954213"/>
          <p14:tracePt t="1258" x="4402138" y="1989138"/>
          <p14:tracePt t="1262" x="4478338" y="2022475"/>
          <p14:tracePt t="1265" x="4579938" y="2055813"/>
          <p14:tracePt t="1269" x="4683125" y="2090738"/>
          <p14:tracePt t="1274" x="4784725" y="2141538"/>
          <p14:tracePt t="1277" x="4886325" y="2184400"/>
          <p14:tracePt t="1283" x="4997450" y="2235200"/>
          <p14:tracePt t="1285" x="5099050" y="2286000"/>
          <p14:tracePt t="1290" x="5200650" y="2336800"/>
          <p14:tracePt t="1294" x="5294313" y="2387600"/>
          <p14:tracePt t="1297" x="5370513" y="2447925"/>
          <p14:tracePt t="1303" x="5464175" y="2506663"/>
          <p14:tracePt t="1305" x="5540375" y="2549525"/>
          <p14:tracePt t="1311" x="5616575" y="2608263"/>
          <p14:tracePt t="1314" x="5694363" y="2660650"/>
          <p14:tracePt t="1319" x="5770563" y="2701925"/>
          <p14:tracePt t="1322" x="5838825" y="2762250"/>
          <p14:tracePt t="1327" x="5915025" y="2830513"/>
          <p14:tracePt t="1330" x="5983288" y="2881313"/>
          <p14:tracePt t="1335" x="6059488" y="2940050"/>
          <p14:tracePt t="1337" x="6127750" y="2990850"/>
          <p14:tracePt t="1343" x="6186488" y="3059113"/>
          <p14:tracePt t="1346" x="6254750" y="3119438"/>
          <p14:tracePt t="1353" x="6391275" y="3254375"/>
          <p14:tracePt t="1358" x="6442075" y="3322638"/>
          <p14:tracePt t="1363" x="6510338" y="3382963"/>
          <p14:tracePt t="1365" x="6561138" y="3449638"/>
          <p14:tracePt t="1369" x="6611938" y="3502025"/>
          <p14:tracePt t="1373" x="6654800" y="3552825"/>
          <p14:tracePt t="1378" x="6713538" y="3619500"/>
          <p14:tracePt t="1381" x="6746875" y="3654425"/>
          <p14:tracePt t="1385" x="6789738" y="3722688"/>
          <p14:tracePt t="1390" x="6832600" y="3773488"/>
          <p14:tracePt t="1395" x="6865938" y="3806825"/>
          <p14:tracePt t="1397" x="6900863" y="3857625"/>
          <p14:tracePt t="1401" x="6926263" y="3900488"/>
          <p14:tracePt t="1405" x="6959600" y="3943350"/>
          <p14:tracePt t="1413" x="6994525" y="4019550"/>
          <p14:tracePt t="1421" x="7027863" y="4105275"/>
          <p14:tracePt t="1428" x="7053263" y="4138613"/>
          <p14:tracePt t="1430" x="7070725" y="4171950"/>
          <p14:tracePt t="1435" x="7096125" y="4224338"/>
          <p14:tracePt t="1437" x="7121525" y="4265613"/>
          <p14:tracePt t="1443" x="7138988" y="4308475"/>
          <p14:tracePt t="1446" x="7172325" y="4351338"/>
          <p14:tracePt t="1451" x="7180263" y="4402138"/>
          <p14:tracePt t="1454" x="7197725" y="4435475"/>
          <p14:tracePt t="1461" x="7232650" y="4529138"/>
          <p14:tracePt t="1464" x="7258050" y="4564063"/>
          <p14:tracePt t="1469" x="7273925" y="4614863"/>
          <p14:tracePt t="1474" x="7291388" y="4648200"/>
          <p14:tracePt t="1478" x="7308850" y="4683125"/>
          <p14:tracePt t="1481" x="7316788" y="4716463"/>
          <p14:tracePt t="1485" x="7324725" y="4749800"/>
          <p14:tracePt t="1489" x="7324725" y="4775200"/>
          <p14:tracePt t="1494" x="7334250" y="4784725"/>
          <p14:tracePt t="1497" x="7342188" y="4810125"/>
          <p14:tracePt t="1502" x="7342188" y="4827588"/>
          <p14:tracePt t="1506" x="7342188" y="4835525"/>
          <p14:tracePt t="1513" x="7350125" y="4878388"/>
          <p14:tracePt t="1518" x="7359650" y="4894263"/>
          <p14:tracePt t="1521" x="7367588" y="4911725"/>
          <p14:tracePt t="1527" x="7367588" y="4937125"/>
          <p14:tracePt t="1533" x="7385050" y="4979988"/>
          <p14:tracePt t="1538" x="7392988" y="5005388"/>
          <p14:tracePt t="1543" x="7402513" y="5030788"/>
          <p14:tracePt t="1545" x="7410450" y="5064125"/>
          <p14:tracePt t="1550" x="7410450" y="5081588"/>
          <p14:tracePt t="1554" x="7410450" y="5106988"/>
          <p14:tracePt t="1561" x="7418388" y="5167313"/>
          <p14:tracePt t="1566" x="7418388" y="5183188"/>
          <p14:tracePt t="1570" x="7427913" y="5200650"/>
          <p14:tracePt t="1574" x="7427913" y="5226050"/>
          <p14:tracePt t="1578" x="7427913" y="5235575"/>
          <p14:tracePt t="1582" x="7427913" y="5251450"/>
          <p14:tracePt t="1585" x="7427913" y="5268913"/>
          <p14:tracePt t="1590" x="7435850" y="5268913"/>
          <p14:tracePt t="1594" x="7435850" y="5276850"/>
          <p14:tracePt t="1599" x="7435850" y="5286375"/>
          <p14:tracePt t="1605" x="7435850" y="5294313"/>
          <p14:tracePt t="1611" x="7443788" y="5302250"/>
          <p14:tracePt t="1615" x="7453313" y="5311775"/>
          <p14:tracePt t="1634" x="7453313" y="5319713"/>
          <p14:tracePt t="1645" x="7453313" y="5327650"/>
          <p14:tracePt t="1654" x="7453313" y="5337175"/>
          <p14:tracePt t="1665" x="7453313" y="5345113"/>
          <p14:tracePt t="1806" x="7443788" y="5345113"/>
          <p14:tracePt t="1811" x="7427913" y="5353050"/>
          <p14:tracePt t="1814" x="7410450" y="5353050"/>
          <p14:tracePt t="1818" x="7385050" y="5353050"/>
          <p14:tracePt t="1822" x="7350125" y="5353050"/>
          <p14:tracePt t="1830" x="7273925" y="5337175"/>
          <p14:tracePt t="1834" x="7223125" y="5327650"/>
          <p14:tracePt t="1837" x="7180263" y="5311775"/>
          <p14:tracePt t="1844" x="7121525" y="5294313"/>
          <p14:tracePt t="1846" x="7061200" y="5286375"/>
          <p14:tracePt t="1850" x="6985000" y="5260975"/>
          <p14:tracePt t="1854" x="6908800" y="5251450"/>
          <p14:tracePt t="1858" x="6840538" y="5235575"/>
          <p14:tracePt t="1862" x="6764338" y="5208588"/>
          <p14:tracePt t="1865" x="6680200" y="5192713"/>
          <p14:tracePt t="1869" x="6586538" y="5167313"/>
          <p14:tracePt t="1874" x="6500813" y="5141913"/>
          <p14:tracePt t="1878" x="6399213" y="5106988"/>
          <p14:tracePt t="1881" x="6297613" y="5091113"/>
          <p14:tracePt t="1899" x="5922963" y="4954588"/>
          <p14:tracePt t="1905" x="5727700" y="4868863"/>
          <p14:tracePt t="1914" x="5524500" y="4784725"/>
          <p14:tracePt t="1918" x="5405438" y="4733925"/>
          <p14:tracePt t="1921" x="5302250" y="4673600"/>
          <p14:tracePt t="1928" x="5183188" y="4630738"/>
          <p14:tracePt t="1933" x="4937125" y="4538663"/>
          <p14:tracePt t="1938" x="4810125" y="4486275"/>
          <p14:tracePt t="1945" x="4564063" y="4419600"/>
          <p14:tracePt t="1951" x="4435475" y="4384675"/>
          <p14:tracePt t="1953" x="4300538" y="4333875"/>
          <p14:tracePt t="1957" x="4171950" y="4300538"/>
          <p14:tracePt t="1961" x="4070350" y="4265613"/>
          <p14:tracePt t="1967" x="3951288" y="4240213"/>
          <p14:tracePt t="1970" x="3841750" y="4206875"/>
          <p14:tracePt t="1974" x="3722688" y="4181475"/>
          <p14:tracePt t="1978" x="3619500" y="4164013"/>
          <p14:tracePt t="1981" x="3509963" y="4146550"/>
          <p14:tracePt t="1985" x="3408363" y="4130675"/>
          <p14:tracePt t="1989" x="3289300" y="4105275"/>
          <p14:tracePt t="1994" x="3186113" y="4095750"/>
          <p14:tracePt t="1997" x="3084513" y="4070350"/>
          <p14:tracePt t="2001" x="2982913" y="4044950"/>
          <p14:tracePt t="2005" x="2922588" y="4027488"/>
          <p14:tracePt t="2014" x="2787650" y="3994150"/>
          <p14:tracePt t="2021" x="2660650" y="3968750"/>
          <p14:tracePt t="2027" x="2608263" y="3960813"/>
          <p14:tracePt t="2030" x="2566988" y="3951288"/>
          <p14:tracePt t="2033" x="2516188" y="3935413"/>
          <p14:tracePt t="2037" x="2481263" y="3917950"/>
          <p14:tracePt t="2044" x="2438400" y="3908425"/>
          <p14:tracePt t="2047" x="2405063" y="3892550"/>
          <p14:tracePt t="2053" x="2336800" y="3867150"/>
          <p14:tracePt t="2058" x="2303463" y="3857625"/>
          <p14:tracePt t="2062" x="2278063" y="3849688"/>
          <p14:tracePt t="2065" x="2252663" y="3841750"/>
          <p14:tracePt t="2069" x="2235200" y="3841750"/>
          <p14:tracePt t="2073" x="2209800" y="3832225"/>
          <p14:tracePt t="2078" x="2192338" y="3824288"/>
          <p14:tracePt t="2081" x="2166938" y="3816350"/>
          <p14:tracePt t="2085" x="2159000" y="3806825"/>
          <p14:tracePt t="2090" x="2141538" y="3798888"/>
          <p14:tracePt t="2095" x="2124075" y="3790950"/>
          <p14:tracePt t="2097" x="2116138" y="3790950"/>
          <p14:tracePt t="2101" x="2098675" y="3781425"/>
          <p14:tracePt t="2106" x="2082800" y="3781425"/>
          <p14:tracePt t="2112" x="2073275" y="3773488"/>
          <p14:tracePt t="2114" x="2065338" y="3763963"/>
          <p14:tracePt t="2117" x="2047875" y="3748088"/>
          <p14:tracePt t="2128" x="2030413" y="3748088"/>
          <p14:tracePt t="2130" x="2022475" y="3730625"/>
          <p14:tracePt t="2133" x="2014538" y="3722688"/>
          <p14:tracePt t="2138" x="2005013" y="3713163"/>
          <p14:tracePt t="2145" x="1997075" y="3713163"/>
          <p14:tracePt t="2146" x="1989138" y="3697288"/>
          <p14:tracePt t="2150" x="1979613" y="3687763"/>
          <p14:tracePt t="2152" x="1963738" y="3687763"/>
          <p14:tracePt t="2161" x="1946275" y="3654425"/>
          <p14:tracePt t="2167" x="1920875" y="3646488"/>
          <p14:tracePt t="2169" x="1903413" y="3636963"/>
          <p14:tracePt t="2174" x="1878013" y="3619500"/>
          <p14:tracePt t="2179" x="1860550" y="3603625"/>
          <p14:tracePt t="2181" x="1835150" y="3586163"/>
          <p14:tracePt t="2185" x="1819275" y="3578225"/>
          <p14:tracePt t="2190" x="1793875" y="3560763"/>
          <p14:tracePt t="2194" x="1766888" y="3543300"/>
          <p14:tracePt t="2197" x="1751013" y="3527425"/>
          <p14:tracePt t="2201" x="1725613" y="3517900"/>
          <p14:tracePt t="2206" x="1708150" y="3509963"/>
          <p14:tracePt t="2211" x="1682750" y="3492500"/>
          <p14:tracePt t="2214" x="1665288" y="3484563"/>
          <p14:tracePt t="2218" x="1639888" y="3467100"/>
          <p14:tracePt t="2221" x="1622425" y="3449638"/>
          <p14:tracePt t="2227" x="1606550" y="3441700"/>
          <p14:tracePt t="2230" x="1597025" y="3441700"/>
          <p14:tracePt t="2233" x="1589088" y="3433763"/>
          <p14:tracePt t="2238" x="1571625" y="3424238"/>
          <p14:tracePt t="2244" x="1571625" y="3416300"/>
          <p14:tracePt t="2246" x="1563688" y="3408363"/>
          <p14:tracePt t="2250" x="1563688" y="3398838"/>
          <p14:tracePt t="2253" x="1555750" y="3390900"/>
          <p14:tracePt t="2258" x="1546225" y="3373438"/>
          <p14:tracePt t="2262" x="1538288" y="3355975"/>
          <p14:tracePt t="2267" x="1530350" y="3340100"/>
          <p14:tracePt t="2270" x="1520825" y="3330575"/>
          <p14:tracePt t="2273" x="1504950" y="3314700"/>
          <p14:tracePt t="2278" x="1495425" y="3289300"/>
          <p14:tracePt t="2281" x="1477963" y="3271838"/>
          <p14:tracePt t="2285" x="1462088" y="3254375"/>
          <p14:tracePt t="2289" x="1452563" y="3238500"/>
          <p14:tracePt t="2294" x="1444625" y="3211513"/>
          <p14:tracePt t="2297" x="1427163" y="3186113"/>
          <p14:tracePt t="2301" x="1419225" y="3178175"/>
          <p14:tracePt t="2306" x="1401763" y="3152775"/>
          <p14:tracePt t="2312" x="1393825" y="3135313"/>
          <p14:tracePt t="2314" x="1376363" y="3119438"/>
          <p14:tracePt t="2319" x="1376363" y="3109913"/>
          <p14:tracePt t="2321" x="1368425" y="3101975"/>
          <p14:tracePt t="2327" x="1360488" y="3084513"/>
          <p14:tracePt t="2330" x="1350963" y="3084513"/>
          <p14:tracePt t="2334" x="1350963" y="3076575"/>
          <p14:tracePt t="2338" x="1343025" y="3059113"/>
          <p14:tracePt t="2347" x="1333500" y="3041650"/>
          <p14:tracePt t="2349" x="1325563" y="3033713"/>
          <p14:tracePt t="2357" x="1325563" y="3016250"/>
          <p14:tracePt t="2361" x="1317625" y="3000375"/>
          <p14:tracePt t="2366" x="1317625" y="2990850"/>
          <p14:tracePt t="2370" x="1308100" y="2982913"/>
          <p14:tracePt t="2374" x="1300163" y="2965450"/>
          <p14:tracePt t="2383" x="1300163" y="2957513"/>
          <p14:tracePt t="2385" x="1292225" y="2940050"/>
          <p14:tracePt t="2395" x="1292225" y="2932113"/>
          <p14:tracePt t="2398" x="1292225" y="2922588"/>
          <p14:tracePt t="2466" x="1292225" y="2914650"/>
          <p14:tracePt t="2474" x="1292225" y="2906713"/>
          <p14:tracePt t="2479" x="1292225" y="2897188"/>
          <p14:tracePt t="2486" x="1292225" y="2889250"/>
          <p14:tracePt t="2490" x="1292225" y="2881313"/>
          <p14:tracePt t="2514" x="1292225" y="2871788"/>
          <p14:tracePt t="2519" x="1300163" y="2871788"/>
          <p14:tracePt t="2522" x="1300163" y="2863850"/>
          <p14:tracePt t="2530" x="1325563" y="2855913"/>
          <p14:tracePt t="2533" x="1333500" y="2855913"/>
          <p14:tracePt t="2538" x="1350963" y="2855913"/>
          <p14:tracePt t="2546" x="1376363" y="2846388"/>
          <p14:tracePt t="2550" x="1393825" y="2846388"/>
          <p14:tracePt t="2554" x="1419225" y="2838450"/>
          <p14:tracePt t="2558" x="1427163" y="2838450"/>
          <p14:tracePt t="2562" x="1452563" y="2838450"/>
          <p14:tracePt t="2567" x="1477963" y="2830513"/>
          <p14:tracePt t="2569" x="1495425" y="2820988"/>
          <p14:tracePt t="2574" x="1520825" y="2820988"/>
          <p14:tracePt t="2579" x="1546225" y="2813050"/>
          <p14:tracePt t="2583" x="1571625" y="2813050"/>
          <p14:tracePt t="2586" x="1589088" y="2813050"/>
          <p14:tracePt t="2589" x="1614488" y="2805113"/>
          <p14:tracePt t="2594" x="1639888" y="2805113"/>
          <p14:tracePt t="2599" x="1657350" y="2805113"/>
          <p14:tracePt t="2601" x="1682750" y="2795588"/>
          <p14:tracePt t="2605" x="1708150" y="2795588"/>
          <p14:tracePt t="2611" x="1725613" y="2795588"/>
          <p14:tracePt t="2615" x="1751013" y="2795588"/>
          <p14:tracePt t="2618" x="1766888" y="2795588"/>
          <p14:tracePt t="2622" x="1776413" y="2795588"/>
          <p14:tracePt t="2627" x="1793875" y="2795588"/>
          <p14:tracePt t="2631" x="1801813" y="2795588"/>
          <p14:tracePt t="2633" x="1819275" y="2795588"/>
          <p14:tracePt t="2637" x="1835150" y="2795588"/>
          <p14:tracePt t="2644" x="1844675" y="2795588"/>
          <p14:tracePt t="2646" x="1870075" y="2795588"/>
          <p14:tracePt t="2649" x="1885950" y="2795588"/>
          <p14:tracePt t="2654" x="1895475" y="2795588"/>
          <p14:tracePt t="2658" x="1920875" y="2795588"/>
          <p14:tracePt t="2663" x="1928813" y="2795588"/>
          <p14:tracePt t="2666" x="1954213" y="2795588"/>
          <p14:tracePt t="2670" x="1979613" y="2795588"/>
          <p14:tracePt t="2674" x="1997075" y="2795588"/>
          <p14:tracePt t="2679" x="2014538" y="2795588"/>
          <p14:tracePt t="2682" x="2039938" y="2795588"/>
          <p14:tracePt t="2686" x="2055813" y="2795588"/>
          <p14:tracePt t="2690" x="2082800" y="2795588"/>
          <p14:tracePt t="2695" x="2108200" y="2795588"/>
          <p14:tracePt t="2698" x="2116138" y="2795588"/>
          <p14:tracePt t="2702" x="2141538" y="2795588"/>
          <p14:tracePt t="2706" x="2159000" y="2795588"/>
          <p14:tracePt t="2714" x="2174875" y="2795588"/>
          <p14:tracePt t="2722" x="2184400" y="2795588"/>
          <p14:tracePt t="2728" x="2192338" y="2795588"/>
          <p14:tracePt t="2734" x="2200275" y="2795588"/>
          <p14:tracePt t="2878" x="2209800" y="2795588"/>
          <p14:tracePt t="2898" x="2217738" y="2795588"/>
          <p14:tracePt t="2906" x="2235200" y="2787650"/>
          <p14:tracePt t="2911" x="2260600" y="2787650"/>
          <p14:tracePt t="2917" x="2268538" y="2787650"/>
          <p14:tracePt t="2919" x="2293938" y="2778125"/>
          <p14:tracePt t="2922" x="2319338" y="2778125"/>
          <p14:tracePt t="2927" x="2354263" y="2770188"/>
          <p14:tracePt t="2930" x="2371725" y="2770188"/>
          <p14:tracePt t="2933" x="2405063" y="2762250"/>
          <p14:tracePt t="2938" x="2447925" y="2762250"/>
          <p14:tracePt t="2944" x="2489200" y="2762250"/>
          <p14:tracePt t="2946" x="2549525" y="2752725"/>
          <p14:tracePt t="2950" x="2600325" y="2752725"/>
          <p14:tracePt t="2954" x="2651125" y="2752725"/>
          <p14:tracePt t="2957" x="2711450" y="2752725"/>
          <p14:tracePt t="2962" x="2787650" y="2752725"/>
          <p14:tracePt t="2967" x="2855913" y="2752725"/>
          <p14:tracePt t="2969" x="2940050" y="2752725"/>
          <p14:tracePt t="2973" x="3008313" y="2752725"/>
          <p14:tracePt t="2977" x="3084513" y="2752725"/>
          <p14:tracePt t="2981" x="3144838" y="2752725"/>
          <p14:tracePt t="2985" x="3195638" y="2752725"/>
          <p14:tracePt t="2989" x="3254375" y="2752725"/>
          <p14:tracePt t="2994" x="3330575" y="2752725"/>
          <p14:tracePt t="2997" x="3373438" y="2752725"/>
          <p14:tracePt t="3002" x="3416300" y="2752725"/>
          <p14:tracePt t="3005" x="3449638" y="2752725"/>
          <p14:tracePt t="3012" x="3475038" y="2752725"/>
          <p14:tracePt t="3014" x="3509963" y="2752725"/>
          <p14:tracePt t="3017" x="3535363" y="2752725"/>
          <p14:tracePt t="3022" x="3552825" y="2752725"/>
          <p14:tracePt t="3028" x="3568700" y="2752725"/>
          <p14:tracePt t="3031" x="3594100" y="2752725"/>
          <p14:tracePt t="3033" x="3611563" y="2752725"/>
          <p14:tracePt t="3039" x="3636963" y="2752725"/>
          <p14:tracePt t="3043" x="3662363" y="2752725"/>
          <p14:tracePt t="3045" x="3679825" y="2752725"/>
          <p14:tracePt t="3049" x="3713163" y="2752725"/>
          <p14:tracePt t="3054" x="3748088" y="2752725"/>
          <p14:tracePt t="3061" x="3798888" y="2752725"/>
          <p14:tracePt t="3065" x="3832225" y="2752725"/>
          <p14:tracePt t="3070" x="3867150" y="2752725"/>
          <p14:tracePt t="3074" x="3900488" y="2752725"/>
          <p14:tracePt t="3078" x="3917950" y="2752725"/>
          <p14:tracePt t="3081" x="3951288" y="2752725"/>
          <p14:tracePt t="3085" x="3976688" y="2752725"/>
          <p14:tracePt t="3089" x="3994150" y="2752725"/>
          <p14:tracePt t="3094" x="4019550" y="2752725"/>
          <p14:tracePt t="3097" x="4044950" y="2752725"/>
          <p14:tracePt t="3102" x="4052888" y="2752725"/>
          <p14:tracePt t="3105" x="4079875" y="2752725"/>
          <p14:tracePt t="3111" x="4105275" y="2752725"/>
          <p14:tracePt t="3114" x="4121150" y="2752725"/>
          <p14:tracePt t="3118" x="4146550" y="2744788"/>
          <p14:tracePt t="3121" x="4171950" y="2744788"/>
          <p14:tracePt t="3130" x="4224338" y="2736850"/>
          <p14:tracePt t="3134" x="4257675" y="2736850"/>
          <p14:tracePt t="3138" x="4291013" y="2727325"/>
          <p14:tracePt t="3143" x="4333875" y="2727325"/>
          <p14:tracePt t="3146" x="4376738" y="2727325"/>
          <p14:tracePt t="3150" x="4435475" y="2727325"/>
          <p14:tracePt t="3154" x="4478338" y="2727325"/>
          <p14:tracePt t="3161" x="4579938" y="2727325"/>
          <p14:tracePt t="3166" x="4640263" y="2727325"/>
          <p14:tracePt t="3169" x="4691063" y="2727325"/>
          <p14:tracePt t="3174" x="4741863" y="2727325"/>
          <p14:tracePt t="3179" x="4784725" y="2727325"/>
          <p14:tracePt t="3183" x="4827588" y="2727325"/>
          <p14:tracePt t="3187" x="4860925" y="2727325"/>
          <p14:tracePt t="3190" x="4886325" y="2727325"/>
          <p14:tracePt t="3194" x="4911725" y="2727325"/>
          <p14:tracePt t="3198" x="4937125" y="2727325"/>
          <p14:tracePt t="3202" x="4954588" y="2727325"/>
          <p14:tracePt t="3207" x="4979988" y="2727325"/>
          <p14:tracePt t="3211" x="5005388" y="2727325"/>
          <p14:tracePt t="3214" x="5013325" y="2727325"/>
          <p14:tracePt t="3218" x="5030788" y="2727325"/>
          <p14:tracePt t="3222" x="5038725" y="2727325"/>
          <p14:tracePt t="3230" x="5048250" y="2727325"/>
          <p14:tracePt t="3235" x="5056188" y="2727325"/>
          <p14:tracePt t="3239" x="5064125" y="2727325"/>
          <p14:tracePt t="3275" x="5073650" y="2727325"/>
          <p14:tracePt t="3335" x="5081588" y="2719388"/>
          <p14:tracePt t="3343" x="5081588" y="2711450"/>
          <p14:tracePt t="3348" x="5091113" y="2711450"/>
          <p14:tracePt t="3355" x="5099050" y="2701925"/>
          <p14:tracePt t="3363" x="5116513" y="2686050"/>
          <p14:tracePt t="3371" x="5124450" y="2676525"/>
          <p14:tracePt t="3375" x="5124450" y="2668588"/>
          <p14:tracePt t="3380" x="5132388" y="2668588"/>
          <p14:tracePt t="3387" x="5141913" y="2660650"/>
          <p14:tracePt t="3395" x="5141913" y="2651125"/>
          <p14:tracePt t="3402" x="5157788" y="2633663"/>
          <p14:tracePt t="3407" x="5167313" y="2625725"/>
          <p14:tracePt t="3412" x="5167313" y="2617788"/>
          <p14:tracePt t="3419" x="5175250" y="2608263"/>
          <p14:tracePt t="3430" x="5183188" y="2600325"/>
          <p14:tracePt t="3435" x="5192713" y="2600325"/>
          <p14:tracePt t="3438" x="5192713" y="2592388"/>
          <p14:tracePt t="3445" x="5192713" y="2582863"/>
          <p14:tracePt t="3451" x="5200650" y="2582863"/>
          <p14:tracePt t="3467" x="5208588" y="2582863"/>
          <p14:tracePt t="3483" x="5208588" y="2574925"/>
          <p14:tracePt t="3567" x="5208588" y="2566988"/>
          <p14:tracePt t="3576" x="5208588" y="2557463"/>
          <p14:tracePt t="3579" x="5226050" y="2557463"/>
          <p14:tracePt t="3583" x="5235575" y="2549525"/>
          <p14:tracePt t="3587" x="5235575" y="2541588"/>
          <p14:tracePt t="3590" x="5243513" y="2532063"/>
          <p14:tracePt t="3594" x="5251450" y="2532063"/>
          <p14:tracePt t="3598" x="5260975" y="2532063"/>
          <p14:tracePt t="3603" x="5268913" y="2524125"/>
          <p14:tracePt t="3607" x="5276850" y="2524125"/>
          <p14:tracePt t="3611" x="5294313" y="2516188"/>
          <p14:tracePt t="3614" x="5311775" y="2516188"/>
          <p14:tracePt t="3618" x="5319713" y="2516188"/>
          <p14:tracePt t="3622" x="5337175" y="2506663"/>
          <p14:tracePt t="3628" x="5362575" y="2498725"/>
          <p14:tracePt t="3631" x="5370513" y="2498725"/>
          <p14:tracePt t="3634" x="5395913" y="2498725"/>
          <p14:tracePt t="3638" x="5421313" y="2498725"/>
          <p14:tracePt t="3645" x="5438775" y="2498725"/>
          <p14:tracePt t="3650" x="5489575" y="2498725"/>
          <p14:tracePt t="3655" x="5507038" y="2498725"/>
          <p14:tracePt t="3661" x="5540375" y="2498725"/>
          <p14:tracePt t="3663" x="5565775" y="2498725"/>
          <p14:tracePt t="3667" x="5600700" y="2498725"/>
          <p14:tracePt t="3670" x="5616575" y="2498725"/>
          <p14:tracePt t="3674" x="5641975" y="2498725"/>
          <p14:tracePt t="3678" x="5668963" y="2498725"/>
          <p14:tracePt t="3683" x="5684838" y="2498725"/>
          <p14:tracePt t="3687" x="5710238" y="2498725"/>
          <p14:tracePt t="3690" x="5735638" y="2498725"/>
          <p14:tracePt t="3694" x="5761038" y="2498725"/>
          <p14:tracePt t="3698" x="5788025" y="2498725"/>
          <p14:tracePt t="3702" x="5813425" y="2498725"/>
          <p14:tracePt t="3707" x="5829300" y="2498725"/>
          <p14:tracePt t="3712" x="5854700" y="2498725"/>
          <p14:tracePt t="3714" x="5880100" y="2498725"/>
          <p14:tracePt t="3719" x="5897563" y="2498725"/>
          <p14:tracePt t="3727" x="5940425" y="2498725"/>
          <p14:tracePt t="3740" x="5973763" y="2498725"/>
          <p14:tracePt t="3751" x="5999163" y="2498725"/>
          <p14:tracePt t="3761" x="6008688" y="2498725"/>
          <p14:tracePt t="3764" x="6024563" y="2498725"/>
          <p14:tracePt t="3770" x="6042025" y="2498725"/>
          <p14:tracePt t="3778" x="6059488" y="2498725"/>
          <p14:tracePt t="3782" x="6076950" y="2498725"/>
          <p14:tracePt t="3790" x="6092825" y="2498725"/>
          <p14:tracePt t="3794" x="6102350" y="2498725"/>
          <p14:tracePt t="3798" x="6118225" y="2498725"/>
          <p14:tracePt t="3803" x="6135688" y="2498725"/>
          <p14:tracePt t="3806" x="6143625" y="2498725"/>
          <p14:tracePt t="3811" x="6161088" y="2498725"/>
          <p14:tracePt t="3814" x="6169025" y="2498725"/>
          <p14:tracePt t="3819" x="6178550" y="2498725"/>
          <p14:tracePt t="3822" x="6194425" y="2498725"/>
          <p14:tracePt t="3831" x="6211888" y="2498725"/>
          <p14:tracePt t="3834" x="6221413" y="2489200"/>
          <p14:tracePt t="3847" x="6237288" y="2489200"/>
          <p14:tracePt t="3855" x="6246813" y="2481263"/>
          <p14:tracePt t="3865" x="6262688" y="2481263"/>
          <p14:tracePt t="3871" x="6272213" y="2481263"/>
          <p14:tracePt t="3879" x="6297613" y="2481263"/>
          <p14:tracePt t="3882" x="6313488" y="2473325"/>
          <p14:tracePt t="3900" x="6391275" y="2473325"/>
          <p14:tracePt t="3902" x="6407150" y="2473325"/>
          <p14:tracePt t="3906" x="6432550" y="2473325"/>
          <p14:tracePt t="3912" x="6442075" y="2473325"/>
          <p14:tracePt t="3915" x="6467475" y="2473325"/>
          <p14:tracePt t="3919" x="6483350" y="2473325"/>
          <p14:tracePt t="3923" x="6500813" y="2473325"/>
          <p14:tracePt t="3928" x="6518275" y="2473325"/>
          <p14:tracePt t="3931" x="6526213" y="2473325"/>
          <p14:tracePt t="3935" x="6543675" y="2473325"/>
          <p14:tracePt t="3939" x="6551613" y="2473325"/>
          <p14:tracePt t="3946" x="6569075" y="2473325"/>
          <p14:tracePt t="3950" x="6577013" y="2473325"/>
          <p14:tracePt t="3962" x="6602413" y="2473325"/>
          <p14:tracePt t="3971" x="6619875" y="2473325"/>
          <p14:tracePt t="3978" x="6645275" y="2473325"/>
          <p14:tracePt t="3982" x="6670675" y="2473325"/>
          <p14:tracePt t="3987" x="6680200" y="2473325"/>
          <p14:tracePt t="3991" x="6705600" y="2473325"/>
          <p14:tracePt t="3996" x="6731000" y="2473325"/>
          <p14:tracePt t="3999" x="6738938" y="2481263"/>
          <p14:tracePt t="4002" x="6764338" y="2489200"/>
          <p14:tracePt t="4007" x="6799263" y="2498725"/>
          <p14:tracePt t="4012" x="6824663" y="2506663"/>
          <p14:tracePt t="4018" x="6865938" y="2524125"/>
          <p14:tracePt t="4022" x="6891338" y="2524125"/>
          <p14:tracePt t="4030" x="6934200" y="2532063"/>
          <p14:tracePt t="4038" x="6977063" y="2541588"/>
          <p14:tracePt t="4044" x="6985000" y="2541588"/>
          <p14:tracePt t="4049" x="7010400" y="2541588"/>
          <p14:tracePt t="4051" x="7019925" y="2549525"/>
          <p14:tracePt t="4055" x="7027863" y="2557463"/>
          <p14:tracePt t="4062" x="7045325" y="2566988"/>
          <p14:tracePt t="4067" x="7053263" y="2566988"/>
          <p14:tracePt t="4070" x="7061200" y="2566988"/>
          <p14:tracePt t="4078" x="7078663" y="2566988"/>
          <p14:tracePt t="4083" x="7088188" y="2574925"/>
          <p14:tracePt t="4086" x="7096125" y="2574925"/>
          <p14:tracePt t="4091" x="7104063" y="2582863"/>
          <p14:tracePt t="4095" x="7113588" y="2582863"/>
          <p14:tracePt t="4101" x="7121525" y="2582863"/>
          <p14:tracePt t="4151" x="7129463" y="2582863"/>
          <p14:tracePt t="4676" x="7113588" y="2592388"/>
          <p14:tracePt t="4680" x="7088188" y="2600325"/>
          <p14:tracePt t="4684" x="7070725" y="2608263"/>
          <p14:tracePt t="4687" x="7035800" y="2625725"/>
          <p14:tracePt t="4690" x="6994525" y="2643188"/>
          <p14:tracePt t="4694" x="6959600" y="2668588"/>
          <p14:tracePt t="4699" x="6916738" y="2686050"/>
          <p14:tracePt t="4703" x="6875463" y="2701925"/>
          <p14:tracePt t="4706" x="6832600" y="2719388"/>
          <p14:tracePt t="4712" x="6772275" y="2744788"/>
          <p14:tracePt t="4715" x="6721475" y="2770188"/>
          <p14:tracePt t="4718" x="6662738" y="2787650"/>
          <p14:tracePt t="4723" x="6594475" y="2820988"/>
          <p14:tracePt t="4727" x="6518275" y="2846388"/>
          <p14:tracePt t="4731" x="6450013" y="2871788"/>
          <p14:tracePt t="4734" x="6356350" y="2906713"/>
          <p14:tracePt t="4738" x="6237288" y="2940050"/>
          <p14:tracePt t="4746" x="6127750" y="2982913"/>
          <p14:tracePt t="4747" x="6008688" y="3016250"/>
          <p14:tracePt t="4752" x="5880100" y="3051175"/>
          <p14:tracePt t="4754" x="5778500" y="3084513"/>
          <p14:tracePt t="4760" x="5684838" y="3101975"/>
          <p14:tracePt t="4763" x="5600700" y="3127375"/>
          <p14:tracePt t="4770" x="5387975" y="3160713"/>
          <p14:tracePt t="4776" x="5268913" y="3186113"/>
          <p14:tracePt t="4778" x="5141913" y="3186113"/>
          <p14:tracePt t="4783" x="5030788" y="3195638"/>
          <p14:tracePt t="4787" x="4911725" y="3203575"/>
          <p14:tracePt t="4790" x="4784725" y="3221038"/>
          <p14:tracePt t="4795" x="4648200" y="3228975"/>
          <p14:tracePt t="4798" x="4521200" y="3246438"/>
          <p14:tracePt t="4802" x="4394200" y="3254375"/>
          <p14:tracePt t="4806" x="4275138" y="3263900"/>
          <p14:tracePt t="4812" x="4146550" y="3279775"/>
          <p14:tracePt t="4814" x="4044950" y="3297238"/>
          <p14:tracePt t="4818" x="3943350" y="3314700"/>
          <p14:tracePt t="4822" x="3857625" y="3330575"/>
          <p14:tracePt t="4827" x="3773488" y="3340100"/>
          <p14:tracePt t="4830" x="3713163" y="3365500"/>
          <p14:tracePt t="4834" x="3646488" y="3382963"/>
          <p14:tracePt t="4839" x="3603625" y="3408363"/>
          <p14:tracePt t="4845" x="3552825" y="3416300"/>
          <p14:tracePt t="4847" x="3517900" y="3424238"/>
          <p14:tracePt t="4854" x="3467100" y="3433763"/>
          <p14:tracePt t="4861" x="3449638" y="3441700"/>
          <p14:tracePt t="4863" x="3441700" y="3449638"/>
          <p14:tracePt t="4870" x="3424238" y="3459163"/>
          <p14:tracePt t="4879" x="3408363" y="3459163"/>
          <p14:tracePt t="4884" x="3398838" y="3467100"/>
          <p14:tracePt t="4893" x="3390900" y="3475038"/>
          <p14:tracePt t="4898" x="3382963" y="3475038"/>
          <p14:tracePt t="4902" x="3373438" y="3484563"/>
          <p14:tracePt t="4912" x="3365500" y="3484563"/>
          <p14:tracePt t="4930" x="3355975" y="3492500"/>
          <p14:tracePt t="4938" x="3348038" y="3502025"/>
          <p14:tracePt t="4951" x="3340100" y="3509963"/>
          <p14:tracePt t="4960" x="3330575" y="3509963"/>
          <p14:tracePt t="4971" x="3322638" y="3509963"/>
          <p14:tracePt t="4978" x="3305175" y="3517900"/>
          <p14:tracePt t="4983" x="3305175" y="3527425"/>
          <p14:tracePt t="4986" x="3289300" y="3527425"/>
          <p14:tracePt t="4990" x="3279775" y="3527425"/>
          <p14:tracePt t="4994" x="3271838" y="3527425"/>
          <p14:tracePt t="4999" x="3254375" y="3527425"/>
          <p14:tracePt t="5003" x="3246438" y="3527425"/>
          <p14:tracePt t="5007" x="3228975" y="3527425"/>
          <p14:tracePt t="5011" x="3221038" y="3527425"/>
          <p14:tracePt t="5014" x="3195638" y="3527425"/>
          <p14:tracePt t="5019" x="3178175" y="3527425"/>
          <p14:tracePt t="5022" x="3170238" y="3527425"/>
          <p14:tracePt t="5027" x="3144838" y="3527425"/>
          <p14:tracePt t="5030" x="3127375" y="3517900"/>
          <p14:tracePt t="5035" x="3101975" y="3502025"/>
          <p14:tracePt t="5051" x="3016250" y="3459163"/>
          <p14:tracePt t="5054" x="3000375" y="3441700"/>
          <p14:tracePt t="5062" x="2982913" y="3433763"/>
          <p14:tracePt t="5063" x="2957513" y="3408363"/>
          <p14:tracePt t="5067" x="2932113" y="3390900"/>
          <p14:tracePt t="5070" x="2914650" y="3373438"/>
          <p14:tracePt t="5078" x="2871788" y="3330575"/>
          <p14:tracePt t="5084" x="2846388" y="3305175"/>
          <p14:tracePt t="5088" x="2820988" y="3279775"/>
          <p14:tracePt t="5090" x="2795588" y="3254375"/>
          <p14:tracePt t="5094" x="2762250" y="3228975"/>
          <p14:tracePt t="5100" x="2736850" y="3203575"/>
          <p14:tracePt t="5103" x="2711450" y="3178175"/>
          <p14:tracePt t="5107" x="2686050" y="3135313"/>
          <p14:tracePt t="5111" x="2660650" y="3119438"/>
          <p14:tracePt t="5114" x="2633663" y="3094038"/>
          <p14:tracePt t="5118" x="2608263" y="3067050"/>
          <p14:tracePt t="5123" x="2592388" y="3051175"/>
          <p14:tracePt t="5128" x="2557463" y="3025775"/>
          <p14:tracePt t="5130" x="2541588" y="3008313"/>
          <p14:tracePt t="5134" x="2516188" y="3000375"/>
          <p14:tracePt t="5138" x="2506663" y="2982913"/>
          <p14:tracePt t="5144" x="2489200" y="2982913"/>
          <p14:tracePt t="5147" x="2473325" y="2974975"/>
          <p14:tracePt t="5151" x="2463800" y="2974975"/>
          <p14:tracePt t="5155" x="2447925" y="2965450"/>
          <p14:tracePt t="5161" x="2438400" y="2957513"/>
          <p14:tracePt t="5163" x="2430463" y="2957513"/>
          <p14:tracePt t="5167" x="2430463" y="2949575"/>
          <p14:tracePt t="5170" x="2422525" y="2949575"/>
          <p14:tracePt t="5183" x="2413000" y="2949575"/>
          <p14:tracePt t="5207" x="2405063" y="2949575"/>
          <p14:tracePt t="5216" x="2397125" y="2949575"/>
          <p14:tracePt t="5219" x="2387600" y="2949575"/>
          <p14:tracePt t="5222" x="2371725" y="2949575"/>
          <p14:tracePt t="5228" x="2354263" y="2949575"/>
          <p14:tracePt t="5231" x="2344738" y="2965450"/>
          <p14:tracePt t="5235" x="2328863" y="2982913"/>
          <p14:tracePt t="5239" x="2303463" y="3000375"/>
          <p14:tracePt t="5246" x="2260600" y="3033713"/>
          <p14:tracePt t="5250" x="2243138" y="3059113"/>
          <p14:tracePt t="5255" x="2227263" y="3076575"/>
          <p14:tracePt t="5263" x="2209800" y="3101975"/>
          <p14:tracePt t="5265" x="2192338" y="3119438"/>
          <p14:tracePt t="5272" x="2159000" y="3152775"/>
          <p14:tracePt t="5279" x="2133600" y="3203575"/>
          <p14:tracePt t="5287" x="2124075" y="3228975"/>
          <p14:tracePt t="5288" x="2108200" y="3246438"/>
          <p14:tracePt t="5295" x="2082800" y="3297238"/>
          <p14:tracePt t="5304" x="2065338" y="3355975"/>
          <p14:tracePt t="5307" x="2055813" y="3373438"/>
          <p14:tracePt t="5311" x="2047875" y="3390900"/>
          <p14:tracePt t="5317" x="2039938" y="3416300"/>
          <p14:tracePt t="5319" x="2039938" y="3441700"/>
          <p14:tracePt t="5323" x="2039938" y="3449638"/>
          <p14:tracePt t="5327" x="2039938" y="3475038"/>
          <p14:tracePt t="5332" x="2039938" y="3484563"/>
          <p14:tracePt t="5335" x="2039938" y="3509963"/>
          <p14:tracePt t="5340" x="2039938" y="3527425"/>
          <p14:tracePt t="5345" x="2039938" y="3543300"/>
          <p14:tracePt t="5349" x="2039938" y="3568700"/>
          <p14:tracePt t="5351" x="2039938" y="3594100"/>
          <p14:tracePt t="5356" x="2039938" y="3611563"/>
          <p14:tracePt t="5363" x="2039938" y="3654425"/>
          <p14:tracePt t="5367" x="2039938" y="3662363"/>
          <p14:tracePt t="5372" x="2039938" y="3679825"/>
          <p14:tracePt t="5377" x="2039938" y="3687763"/>
          <p14:tracePt t="5380" x="2039938" y="3697288"/>
          <p14:tracePt t="5384" x="2039938" y="3713163"/>
          <p14:tracePt t="5395" x="2039938" y="3738563"/>
          <p14:tracePt t="5400" x="2039938" y="3748088"/>
          <p14:tracePt t="5404" x="2039938" y="3756025"/>
          <p14:tracePt t="5412" x="2047875" y="3763963"/>
          <p14:tracePt t="5415" x="2047875" y="3773488"/>
          <p14:tracePt t="5420" x="2047875" y="3781425"/>
          <p14:tracePt t="5432" x="2055813" y="3790950"/>
          <p14:tracePt t="5445" x="2065338" y="3798888"/>
          <p14:tracePt t="5468" x="2073275" y="3806825"/>
          <p14:tracePt t="5484" x="2082800" y="3816350"/>
          <p14:tracePt t="5500" x="2090738" y="3824288"/>
          <p14:tracePt t="5816" x="2090738" y="3816350"/>
          <p14:tracePt t="5821" x="2090738" y="3806825"/>
          <p14:tracePt t="5825" x="2090738" y="3781425"/>
          <p14:tracePt t="5828" x="2090738" y="3748088"/>
          <p14:tracePt t="5832" x="2090738" y="3713163"/>
          <p14:tracePt t="5836" x="2090738" y="3705225"/>
          <p14:tracePt t="5840" x="2082800" y="3687763"/>
          <p14:tracePt t="5845" x="2082800" y="3679825"/>
          <p14:tracePt t="5880" x="2073275" y="3679825"/>
          <p14:tracePt t="5893" x="2065338" y="3679825"/>
          <p14:tracePt t="5895" x="2055813" y="3679825"/>
          <p14:tracePt t="5901" x="2047875" y="3679825"/>
          <p14:tracePt t="5904" x="2039938" y="3687763"/>
          <p14:tracePt t="5911" x="2005013" y="3713163"/>
          <p14:tracePt t="5915" x="1989138" y="3730625"/>
          <p14:tracePt t="5920" x="1971675" y="3756025"/>
          <p14:tracePt t="5924" x="1963738" y="3773488"/>
          <p14:tracePt t="5930" x="1946275" y="3790950"/>
          <p14:tracePt t="5935" x="1911350" y="3824288"/>
          <p14:tracePt t="5939" x="1895475" y="3841750"/>
          <p14:tracePt t="5945" x="1885950" y="3857625"/>
          <p14:tracePt t="5947" x="1878013" y="3867150"/>
          <p14:tracePt t="5954" x="1852613" y="3892550"/>
          <p14:tracePt t="5961" x="1844675" y="3908425"/>
          <p14:tracePt t="5963" x="1844675" y="3917950"/>
          <p14:tracePt t="5967" x="1835150" y="3925888"/>
          <p14:tracePt t="5971" x="1827213" y="3935413"/>
          <p14:tracePt t="5980" x="1819275" y="3960813"/>
          <p14:tracePt t="5988" x="1809750" y="3986213"/>
          <p14:tracePt t="5993" x="1809750" y="4002088"/>
          <p14:tracePt t="5996" x="1801813" y="4011613"/>
          <p14:tracePt t="6000" x="1801813" y="4037013"/>
          <p14:tracePt t="6003" x="1801813" y="4052888"/>
          <p14:tracePt t="6008" x="1801813" y="4070350"/>
          <p14:tracePt t="6012" x="1801813" y="4095750"/>
          <p14:tracePt t="6016" x="1801813" y="4113213"/>
          <p14:tracePt t="6020" x="1801813" y="4130675"/>
          <p14:tracePt t="6024" x="1801813" y="4156075"/>
          <p14:tracePt t="6028" x="1801813" y="4181475"/>
          <p14:tracePt t="6031" x="1801813" y="4189413"/>
          <p14:tracePt t="6036" x="1801813" y="4214813"/>
          <p14:tracePt t="6040" x="1801813" y="4224338"/>
          <p14:tracePt t="6045" x="1801813" y="4240213"/>
          <p14:tracePt t="6047" x="1801813" y="4265613"/>
          <p14:tracePt t="6051" x="1801813" y="4275138"/>
          <p14:tracePt t="6055" x="1801813" y="4291013"/>
          <p14:tracePt t="6063" x="1819275" y="4316413"/>
          <p14:tracePt t="6068" x="1819275" y="4333875"/>
          <p14:tracePt t="6071" x="1819275" y="4351338"/>
          <p14:tracePt t="6080" x="1827213" y="4368800"/>
          <p14:tracePt t="6084" x="1827213" y="4384675"/>
          <p14:tracePt t="6087" x="1835150" y="4384675"/>
          <p14:tracePt t="6095" x="1844675" y="4402138"/>
          <p14:tracePt t="6099" x="1844675" y="4410075"/>
          <p14:tracePt t="6103" x="1844675" y="4419600"/>
          <p14:tracePt t="6108" x="1844675" y="4435475"/>
          <p14:tracePt t="6112" x="1852613" y="4435475"/>
          <p14:tracePt t="6115" x="1852613" y="4445000"/>
          <p14:tracePt t="6120" x="1860550" y="4452938"/>
          <p14:tracePt t="6129" x="1870075" y="4460875"/>
          <p14:tracePt t="6133" x="1870075" y="4470400"/>
          <p14:tracePt t="6135" x="1878013" y="4470400"/>
          <p14:tracePt t="6145" x="1878013" y="4478338"/>
          <p14:tracePt t="6165" x="1885950" y="4486275"/>
          <p14:tracePt t="6172" x="1885950" y="4495800"/>
          <p14:tracePt t="6220" x="1895475" y="4495800"/>
          <p14:tracePt t="6228" x="1911350" y="4503738"/>
          <p14:tracePt t="6232" x="1928813" y="4513263"/>
          <p14:tracePt t="6236" x="1946275" y="4521200"/>
          <p14:tracePt t="6240" x="1954213" y="4529138"/>
          <p14:tracePt t="6245" x="1979613" y="4538663"/>
          <p14:tracePt t="6249" x="2005013" y="4546600"/>
          <p14:tracePt t="6252" x="2030413" y="4546600"/>
          <p14:tracePt t="6256" x="2047875" y="4554538"/>
          <p14:tracePt t="6264" x="2098675" y="4579938"/>
          <p14:tracePt t="6271" x="2149475" y="4597400"/>
          <p14:tracePt t="6280" x="2209800" y="4622800"/>
          <p14:tracePt t="6285" x="2235200" y="4630738"/>
          <p14:tracePt t="6288" x="2260600" y="4640263"/>
          <p14:tracePt t="6293" x="2278063" y="4648200"/>
          <p14:tracePt t="6295" x="2303463" y="4657725"/>
          <p14:tracePt t="6299" x="2328863" y="4657725"/>
          <p14:tracePt t="6303" x="2354263" y="4665663"/>
          <p14:tracePt t="6308" x="2387600" y="4673600"/>
          <p14:tracePt t="6312" x="2422525" y="4691063"/>
          <p14:tracePt t="6315" x="2463800" y="4708525"/>
          <p14:tracePt t="6319" x="2506663" y="4716463"/>
          <p14:tracePt t="6323" x="2574925" y="4733925"/>
          <p14:tracePt t="6328" x="2643188" y="4741863"/>
          <p14:tracePt t="6331" x="2719388" y="4767263"/>
          <p14:tracePt t="6335" x="2795588" y="4775200"/>
          <p14:tracePt t="6340" x="2881313" y="4802188"/>
          <p14:tracePt t="6344" x="2965450" y="4818063"/>
          <p14:tracePt t="6347" x="3059113" y="4843463"/>
          <p14:tracePt t="6351" x="3144838" y="4852988"/>
          <p14:tracePt t="6356" x="3228975" y="4878388"/>
          <p14:tracePt t="6361" x="3322638" y="4886325"/>
          <p14:tracePt t="6364" x="3390900" y="4903788"/>
          <p14:tracePt t="6367" x="3467100" y="4919663"/>
          <p14:tracePt t="6371" x="3527425" y="4929188"/>
          <p14:tracePt t="6378" x="3586163" y="4937125"/>
          <p14:tracePt t="6380" x="3629025" y="4937125"/>
          <p14:tracePt t="6385" x="3679825" y="4946650"/>
          <p14:tracePt t="6387" x="3705225" y="4946650"/>
          <p14:tracePt t="6393" x="3748088" y="4954588"/>
          <p14:tracePt t="6395" x="3798888" y="4954588"/>
          <p14:tracePt t="6401" x="3841750" y="4954588"/>
          <p14:tracePt t="6403" x="3883025" y="4962525"/>
          <p14:tracePt t="6408" x="3925888" y="4962525"/>
          <p14:tracePt t="6413" x="3986213" y="4972050"/>
          <p14:tracePt t="6416" x="4062413" y="4987925"/>
          <p14:tracePt t="6419" x="4121150" y="4997450"/>
          <p14:tracePt t="6423" x="4197350" y="5005388"/>
          <p14:tracePt t="6428" x="4249738" y="5005388"/>
          <p14:tracePt t="6434" x="4341813" y="5013325"/>
          <p14:tracePt t="6435" x="4410075" y="5022850"/>
          <p14:tracePt t="6439" x="4495800" y="5038725"/>
          <p14:tracePt t="6444" x="4554538" y="5048250"/>
          <p14:tracePt t="6449" x="4630738" y="5056188"/>
          <p14:tracePt t="6452" x="4673600" y="5056188"/>
          <p14:tracePt t="6455" x="4733925" y="5064125"/>
          <p14:tracePt t="6461" x="4784725" y="5073650"/>
          <p14:tracePt t="6465" x="4827588" y="5073650"/>
          <p14:tracePt t="6468" x="4868863" y="5081588"/>
          <p14:tracePt t="6471" x="4903788" y="5081588"/>
          <p14:tracePt t="6477" x="4937125" y="5081588"/>
          <p14:tracePt t="6481" x="4962525" y="5081588"/>
          <p14:tracePt t="6484" x="4987925" y="5081588"/>
          <p14:tracePt t="6488" x="5022850" y="5091113"/>
          <p14:tracePt t="6495" x="5073650" y="5091113"/>
          <p14:tracePt t="6499" x="5106988" y="5099050"/>
          <p14:tracePt t="6503" x="5141913" y="5099050"/>
          <p14:tracePt t="6511" x="5226050" y="5106988"/>
          <p14:tracePt t="6516" x="5268913" y="5106988"/>
          <p14:tracePt t="6520" x="5327650" y="5124450"/>
          <p14:tracePt t="6524" x="5387975" y="5124450"/>
          <p14:tracePt t="6527" x="5464175" y="5132388"/>
          <p14:tracePt t="6532" x="5524500" y="5132388"/>
          <p14:tracePt t="6535" x="5583238" y="5141913"/>
          <p14:tracePt t="6539" x="5634038" y="5141913"/>
          <p14:tracePt t="6545" x="5676900" y="5141913"/>
          <p14:tracePt t="6549" x="5727700" y="5149850"/>
          <p14:tracePt t="6552" x="5761038" y="5157788"/>
          <p14:tracePt t="6555" x="5803900" y="5157788"/>
          <p14:tracePt t="6564" x="5872163" y="5167313"/>
          <p14:tracePt t="6567" x="5889625" y="5167313"/>
          <p14:tracePt t="6571" x="5905500" y="5167313"/>
          <p14:tracePt t="6580" x="5922963" y="5167313"/>
          <p14:tracePt t="6583" x="5922963" y="5175250"/>
          <p14:tracePt t="6594" x="5932488" y="5175250"/>
          <p14:tracePt t="6712" x="5932488" y="5167313"/>
          <p14:tracePt t="6716" x="5940425" y="5149850"/>
          <p14:tracePt t="6720" x="5940425" y="5124450"/>
          <p14:tracePt t="6725" x="5940425" y="5106988"/>
          <p14:tracePt t="6728" x="5932488" y="5099050"/>
          <p14:tracePt t="6732" x="5922963" y="5081588"/>
          <p14:tracePt t="6736" x="5915025" y="5073650"/>
          <p14:tracePt t="6740" x="5915025" y="5064125"/>
          <p14:tracePt t="6776" x="5915025" y="5056188"/>
          <p14:tracePt t="6784" x="5915025" y="5048250"/>
          <p14:tracePt t="6789" x="5915025" y="5038725"/>
          <p14:tracePt t="6796" x="5948363" y="4987925"/>
          <p14:tracePt t="6799" x="5973763" y="4962525"/>
          <p14:tracePt t="6804" x="5999163" y="4937125"/>
          <p14:tracePt t="6808" x="6034088" y="4911725"/>
          <p14:tracePt t="6813" x="6076950" y="4886325"/>
          <p14:tracePt t="6819" x="6135688" y="4835525"/>
          <p14:tracePt t="6824" x="6169025" y="4802188"/>
          <p14:tracePt t="6829" x="6186488" y="4784725"/>
          <p14:tracePt t="6832" x="6203950" y="4767263"/>
          <p14:tracePt t="6839" x="6229350" y="4724400"/>
          <p14:tracePt t="6845" x="6237288" y="4699000"/>
          <p14:tracePt t="6849" x="6246813" y="4691063"/>
          <p14:tracePt t="6851" x="6254750" y="4665663"/>
          <p14:tracePt t="6855" x="6254750" y="4657725"/>
          <p14:tracePt t="6861" x="6254750" y="4648200"/>
          <p14:tracePt t="7204" x="6262688" y="4640263"/>
          <p14:tracePt t="7208" x="6280150" y="4640263"/>
          <p14:tracePt t="7211" x="6305550" y="4630738"/>
          <p14:tracePt t="7217" x="6330950" y="4614863"/>
          <p14:tracePt t="7219" x="6356350" y="4605338"/>
          <p14:tracePt t="7229" x="6407150" y="4579938"/>
          <p14:tracePt t="7233" x="6442075" y="4564063"/>
          <p14:tracePt t="7236" x="6467475" y="4564063"/>
          <p14:tracePt t="7239" x="6500813" y="4546600"/>
          <p14:tracePt t="7245" x="6526213" y="4538663"/>
          <p14:tracePt t="7248" x="6551613" y="4529138"/>
          <p14:tracePt t="7252" x="6569075" y="4521200"/>
          <p14:tracePt t="7255" x="6586538" y="4503738"/>
          <p14:tracePt t="7261" x="6611938" y="4495800"/>
          <p14:tracePt t="7265" x="6619875" y="4486275"/>
          <p14:tracePt t="7269" x="6645275" y="4478338"/>
          <p14:tracePt t="7271" x="6654800" y="4478338"/>
          <p14:tracePt t="7277" x="6670675" y="4470400"/>
          <p14:tracePt t="7280" x="6680200" y="4460875"/>
          <p14:tracePt t="7285" x="6688138" y="4452938"/>
          <p14:tracePt t="7287" x="6696075" y="4452938"/>
          <p14:tracePt t="7296" x="6713538" y="4445000"/>
          <p14:tracePt t="7303" x="6731000" y="4427538"/>
          <p14:tracePt t="7308" x="6746875" y="4419600"/>
          <p14:tracePt t="7312" x="6756400" y="4419600"/>
          <p14:tracePt t="7316" x="6781800" y="4410075"/>
          <p14:tracePt t="7319" x="6807200" y="4394200"/>
          <p14:tracePt t="7328" x="6858000" y="4368800"/>
          <p14:tracePt t="7332" x="6883400" y="4359275"/>
          <p14:tracePt t="7337" x="6926263" y="4341813"/>
          <p14:tracePt t="7340" x="6959600" y="4316413"/>
          <p14:tracePt t="7344" x="7010400" y="4300538"/>
          <p14:tracePt t="7352" x="7088188" y="4257675"/>
          <p14:tracePt t="7356" x="7146925" y="4240213"/>
          <p14:tracePt t="7362" x="7197725" y="4224338"/>
          <p14:tracePt t="7364" x="7258050" y="4206875"/>
          <p14:tracePt t="7368" x="7316788" y="4189413"/>
          <p14:tracePt t="7373" x="7385050" y="4171950"/>
          <p14:tracePt t="7377" x="7443788" y="4156075"/>
          <p14:tracePt t="7380" x="7504113" y="4138613"/>
          <p14:tracePt t="7384" x="7562850" y="4121150"/>
          <p14:tracePt t="7388" x="7623175" y="4095750"/>
          <p14:tracePt t="7394" x="7673975" y="4087813"/>
          <p14:tracePt t="7397" x="7732713" y="4070350"/>
          <p14:tracePt t="7402" x="7793038" y="4062413"/>
          <p14:tracePt t="7404" x="7851775" y="4044950"/>
          <p14:tracePt t="7411" x="7912100" y="4027488"/>
          <p14:tracePt t="7413" x="7954963" y="4019550"/>
          <p14:tracePt t="7421" x="8074025" y="4002088"/>
          <p14:tracePt t="7428" x="8226425" y="3968750"/>
          <p14:tracePt t="7436" x="8388350" y="3943350"/>
          <p14:tracePt t="7440" x="8455025" y="3935413"/>
          <p14:tracePt t="7444" x="8532813" y="3925888"/>
          <p14:tracePt t="7448" x="8599488" y="3917950"/>
          <p14:tracePt t="7453" x="8677275" y="3900488"/>
          <p14:tracePt t="7457" x="8753475" y="3892550"/>
          <p14:tracePt t="7461" x="8812213" y="3883025"/>
          <p14:tracePt t="7466" x="8863013" y="3883025"/>
          <p14:tracePt t="7468" x="8913813" y="3875088"/>
          <p14:tracePt t="7472" x="8956675" y="3875088"/>
          <p14:tracePt t="7477" x="9007475" y="3867150"/>
          <p14:tracePt t="7482" x="9050338" y="3867150"/>
          <p14:tracePt t="7484" x="9085263" y="3857625"/>
          <p14:tracePt t="7488" x="9110663" y="38576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BB119-B5AD-4754-82E3-522262B8E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7" y="829471"/>
            <a:ext cx="4372585" cy="3458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AD58A0-9905-4047-8451-4C66DD889B60}"/>
              </a:ext>
            </a:extLst>
          </p:cNvPr>
          <p:cNvSpPr/>
          <p:nvPr/>
        </p:nvSpPr>
        <p:spPr>
          <a:xfrm>
            <a:off x="540696" y="3330857"/>
            <a:ext cx="4370416" cy="867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BB211-085A-4C18-8477-AED1BE54F5B5}"/>
              </a:ext>
            </a:extLst>
          </p:cNvPr>
          <p:cNvSpPr txBox="1"/>
          <p:nvPr/>
        </p:nvSpPr>
        <p:spPr>
          <a:xfrm>
            <a:off x="2429897" y="5743241"/>
            <a:ext cx="500700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 시 상세 정보 확인 가능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22444C5-D686-4FAF-89E1-07747FDC8B6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3057355" y="3867197"/>
            <a:ext cx="1544592" cy="220749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FBE5C39-57C5-439D-A72F-5A7E0FD07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6"/>
    </mc:Choice>
    <mc:Fallback xmlns="">
      <p:transition spd="slow" advTm="1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2" x="9017000" y="3679825"/>
          <p14:tracePt t="438" x="8956675" y="3679825"/>
          <p14:tracePt t="442" x="8888413" y="3679825"/>
          <p14:tracePt t="445" x="8829675" y="3679825"/>
          <p14:tracePt t="448" x="8761413" y="3679825"/>
          <p14:tracePt t="458" x="8659813" y="3679825"/>
          <p14:tracePt t="460" x="8599488" y="3679825"/>
          <p14:tracePt t="465" x="8558213" y="3679825"/>
          <p14:tracePt t="473" x="8455025" y="3679825"/>
          <p14:tracePt t="476" x="8421688" y="3679825"/>
          <p14:tracePt t="480" x="8378825" y="3679825"/>
          <p14:tracePt t="488" x="8345488" y="3679825"/>
          <p14:tracePt t="489" x="8320088" y="3679825"/>
          <p14:tracePt t="492" x="8285163" y="3679825"/>
          <p14:tracePt t="497" x="8259763" y="3679825"/>
          <p14:tracePt t="501" x="8243888" y="3679825"/>
          <p14:tracePt t="505" x="8218488" y="3679825"/>
          <p14:tracePt t="508" x="8201025" y="3679825"/>
          <p14:tracePt t="512" x="8191500" y="3679825"/>
          <p14:tracePt t="517" x="8183563" y="3679825"/>
          <p14:tracePt t="522" x="8175625" y="3679825"/>
          <p14:tracePt t="524" x="8166100" y="3679825"/>
          <p14:tracePt t="529" x="8158163" y="3679825"/>
          <p14:tracePt t="533" x="8150225" y="3679825"/>
          <p14:tracePt t="540" x="8140700" y="3679825"/>
          <p14:tracePt t="544" x="8132763" y="3679825"/>
          <p14:tracePt t="556" x="8107363" y="3679825"/>
          <p14:tracePt t="560" x="8099425" y="3679825"/>
          <p14:tracePt t="565" x="8089900" y="3679825"/>
          <p14:tracePt t="572" x="8074025" y="3679825"/>
          <p14:tracePt t="576" x="8056563" y="3679825"/>
          <p14:tracePt t="589" x="8031163" y="3679825"/>
          <p14:tracePt t="592" x="8021638" y="3679825"/>
          <p14:tracePt t="596" x="8013700" y="3679825"/>
          <p14:tracePt t="601" x="8005763" y="3679825"/>
          <p14:tracePt t="605" x="7996238" y="3679825"/>
          <p14:tracePt t="610" x="7980363" y="3679825"/>
          <p14:tracePt t="617" x="7970838" y="3679825"/>
          <p14:tracePt t="625" x="7962900" y="3679825"/>
          <p14:tracePt t="638" x="7954963" y="3679825"/>
          <p14:tracePt t="655" x="7945438" y="3679825"/>
          <p14:tracePt t="660" x="7937500" y="3679825"/>
          <p14:tracePt t="670" x="7927975" y="3679825"/>
          <p14:tracePt t="673" x="7920038" y="3679825"/>
          <p14:tracePt t="681" x="7912100" y="3679825"/>
          <p14:tracePt t="689" x="7894638" y="3679825"/>
          <p14:tracePt t="693" x="7886700" y="3679825"/>
          <p14:tracePt t="697" x="7877175" y="3679825"/>
          <p14:tracePt t="701" x="7869238" y="3679825"/>
          <p14:tracePt t="709" x="7861300" y="3679825"/>
          <p14:tracePt t="713" x="7851775" y="3679825"/>
          <p14:tracePt t="722" x="7843838" y="3679825"/>
          <p14:tracePt t="724" x="7835900" y="3679825"/>
          <p14:tracePt t="739" x="7826375" y="3679825"/>
          <p14:tracePt t="742" x="7818438" y="3679825"/>
          <p14:tracePt t="744" x="7810500" y="3679825"/>
          <p14:tracePt t="754" x="7800975" y="3679825"/>
          <p14:tracePt t="757" x="7793038" y="3679825"/>
          <p14:tracePt t="765" x="7783513" y="3679825"/>
          <p14:tracePt t="771" x="7775575" y="3679825"/>
          <p14:tracePt t="774" x="7767638" y="3679825"/>
          <p14:tracePt t="777" x="7758113" y="3671888"/>
          <p14:tracePt t="781" x="7750175" y="3671888"/>
          <p14:tracePt t="787" x="7742238" y="3671888"/>
          <p14:tracePt t="790" x="7724775" y="3671888"/>
          <p14:tracePt t="794" x="7716838" y="3671888"/>
          <p14:tracePt t="797" x="7707313" y="3671888"/>
          <p14:tracePt t="804" x="7691438" y="3671888"/>
          <p14:tracePt t="807" x="7681913" y="3671888"/>
          <p14:tracePt t="809" x="7666038" y="3671888"/>
          <p14:tracePt t="814" x="7648575" y="3662363"/>
          <p14:tracePt t="821" x="7631113" y="3662363"/>
          <p14:tracePt t="826" x="7623175" y="3662363"/>
          <p14:tracePt t="830" x="7613650" y="3662363"/>
          <p14:tracePt t="834" x="7605713" y="3662363"/>
          <p14:tracePt t="838" x="7597775" y="3662363"/>
          <p14:tracePt t="841" x="7588250" y="3662363"/>
          <p14:tracePt t="846" x="7580313" y="3662363"/>
          <p14:tracePt t="850" x="7572375" y="3662363"/>
          <p14:tracePt t="857" x="7562850" y="3662363"/>
          <p14:tracePt t="866" x="7554913" y="3662363"/>
          <p14:tracePt t="878" x="7546975" y="3662363"/>
          <p14:tracePt t="893" x="7537450" y="3662363"/>
          <p14:tracePt t="903" x="7529513" y="3662363"/>
          <p14:tracePt t="910" x="7521575" y="3662363"/>
          <p14:tracePt t="922" x="7512050" y="3662363"/>
          <p14:tracePt t="940" x="7504113" y="3662363"/>
          <p14:tracePt t="950" x="7494588" y="3662363"/>
          <p14:tracePt t="966" x="7486650" y="3662363"/>
          <p14:tracePt t="1566" x="7478713" y="3662363"/>
          <p14:tracePt t="1574" x="7469188" y="3662363"/>
          <p14:tracePt t="1578" x="7453313" y="3671888"/>
          <p14:tracePt t="1582" x="7435850" y="3687763"/>
          <p14:tracePt t="1589" x="7410450" y="3705225"/>
          <p14:tracePt t="1593" x="7392988" y="3722688"/>
          <p14:tracePt t="1598" x="7377113" y="3738563"/>
          <p14:tracePt t="1604" x="7359650" y="3756025"/>
          <p14:tracePt t="1610" x="7342188" y="3781425"/>
          <p14:tracePt t="1614" x="7324725" y="3798888"/>
          <p14:tracePt t="1617" x="7308850" y="3816350"/>
          <p14:tracePt t="1621" x="7291388" y="3841750"/>
          <p14:tracePt t="1628" x="7273925" y="3867150"/>
          <p14:tracePt t="1634" x="7265988" y="3892550"/>
          <p14:tracePt t="1638" x="7248525" y="3908425"/>
          <p14:tracePt t="1646" x="7215188" y="3943350"/>
          <p14:tracePt t="1650" x="7197725" y="3960813"/>
          <p14:tracePt t="1656" x="7197725" y="3976688"/>
          <p14:tracePt t="1659" x="7180263" y="4002088"/>
          <p14:tracePt t="1661" x="7164388" y="4019550"/>
          <p14:tracePt t="1666" x="7154863" y="4044950"/>
          <p14:tracePt t="1677" x="7113588" y="4105275"/>
          <p14:tracePt t="1681" x="7104063" y="4130675"/>
          <p14:tracePt t="1687" x="7104063" y="4156075"/>
          <p14:tracePt t="1693" x="7088188" y="4214813"/>
          <p14:tracePt t="1697" x="7078663" y="4232275"/>
          <p14:tracePt t="1703" x="7061200" y="4257675"/>
          <p14:tracePt t="1706" x="7053263" y="4283075"/>
          <p14:tracePt t="1709" x="7045325" y="4300538"/>
          <p14:tracePt t="1714" x="7035800" y="4316413"/>
          <p14:tracePt t="1717" x="7027863" y="4341813"/>
          <p14:tracePt t="1722" x="7027863" y="4368800"/>
          <p14:tracePt t="1730" x="7019925" y="4394200"/>
          <p14:tracePt t="1734" x="7019925" y="4402138"/>
          <p14:tracePt t="1739" x="7010400" y="4410075"/>
          <p14:tracePt t="1743" x="7002463" y="4410075"/>
          <p14:tracePt t="1750" x="7002463" y="4419600"/>
          <p14:tracePt t="1761" x="7002463" y="4427538"/>
          <p14:tracePt t="1854" x="6994525" y="4427538"/>
          <p14:tracePt t="1862" x="6994525" y="4410075"/>
          <p14:tracePt t="1866" x="6994525" y="4402138"/>
          <p14:tracePt t="1872" x="6985000" y="4376738"/>
          <p14:tracePt t="1875" x="6977063" y="4341813"/>
          <p14:tracePt t="1878" x="6959600" y="4308475"/>
          <p14:tracePt t="1882" x="6943725" y="4275138"/>
          <p14:tracePt t="1897" x="6875463" y="4121150"/>
          <p14:tracePt t="1906" x="6850063" y="4044950"/>
          <p14:tracePt t="1910" x="6824663" y="3994150"/>
          <p14:tracePt t="1914" x="6789738" y="3960813"/>
          <p14:tracePt t="1918" x="6772275" y="3908425"/>
          <p14:tracePt t="1921" x="6738938" y="3867150"/>
          <p14:tracePt t="1925" x="6705600" y="3816350"/>
          <p14:tracePt t="1929" x="6662738" y="3763963"/>
          <p14:tracePt t="1933" x="6611938" y="3730625"/>
          <p14:tracePt t="1938" x="6561138" y="3679825"/>
          <p14:tracePt t="1945" x="6475413" y="3594100"/>
          <p14:tracePt t="1950" x="6424613" y="3568700"/>
          <p14:tracePt t="1955" x="6373813" y="3527425"/>
          <p14:tracePt t="1959" x="6323013" y="3484563"/>
          <p14:tracePt t="1961" x="6272213" y="3459163"/>
          <p14:tracePt t="1966" x="6221413" y="3424238"/>
          <p14:tracePt t="1971" x="6161088" y="3390900"/>
          <p14:tracePt t="1975" x="6110288" y="3365500"/>
          <p14:tracePt t="1978" x="6059488" y="3348038"/>
          <p14:tracePt t="1982" x="6008688" y="3314700"/>
          <p14:tracePt t="1987" x="5957888" y="3289300"/>
          <p14:tracePt t="1990" x="5915025" y="3254375"/>
          <p14:tracePt t="1997" x="5813425" y="3203575"/>
          <p14:tracePt t="2001" x="5761038" y="3178175"/>
          <p14:tracePt t="2005" x="5719763" y="3160713"/>
          <p14:tracePt t="2013" x="5608638" y="3127375"/>
          <p14:tracePt t="2018" x="5565775" y="3119438"/>
          <p14:tracePt t="2023" x="5514975" y="3109913"/>
          <p14:tracePt t="2026" x="5464175" y="3094038"/>
          <p14:tracePt t="2029" x="5405438" y="3084513"/>
          <p14:tracePt t="2034" x="5345113" y="3059113"/>
          <p14:tracePt t="2038" x="5302250" y="3051175"/>
          <p14:tracePt t="2045" x="5192713" y="3033713"/>
          <p14:tracePt t="2049" x="5124450" y="3008313"/>
          <p14:tracePt t="2055" x="5073650" y="3000375"/>
          <p14:tracePt t="2059" x="5013325" y="2990850"/>
          <p14:tracePt t="2061" x="4954588" y="2990850"/>
          <p14:tracePt t="2065" x="4894263" y="2982913"/>
          <p14:tracePt t="2072" x="4843463" y="2982913"/>
          <p14:tracePt t="2077" x="4733925" y="2974975"/>
          <p14:tracePt t="2081" x="4691063" y="2974975"/>
          <p14:tracePt t="2088" x="4648200" y="2974975"/>
          <p14:tracePt t="2094" x="4564063" y="2974975"/>
          <p14:tracePt t="2098" x="4529138" y="2974975"/>
          <p14:tracePt t="2104" x="4495800" y="2974975"/>
          <p14:tracePt t="2106" x="4470400" y="2974975"/>
          <p14:tracePt t="2109" x="4445000" y="2974975"/>
          <p14:tracePt t="2114" x="4410075" y="2974975"/>
          <p14:tracePt t="2118" x="4394200" y="2974975"/>
          <p14:tracePt t="2122" x="4368800" y="2974975"/>
          <p14:tracePt t="2126" x="4341813" y="2974975"/>
          <p14:tracePt t="2130" x="4316413" y="2974975"/>
          <p14:tracePt t="2134" x="4300538" y="2974975"/>
          <p14:tracePt t="2138" x="4275138" y="2974975"/>
          <p14:tracePt t="2141" x="4240213" y="2974975"/>
          <p14:tracePt t="2146" x="4224338" y="2974975"/>
          <p14:tracePt t="2149" x="4189413" y="2974975"/>
          <p14:tracePt t="2155" x="4156075" y="2974975"/>
          <p14:tracePt t="2158" x="4138613" y="2974975"/>
          <p14:tracePt t="2161" x="4105275" y="2974975"/>
          <p14:tracePt t="2166" x="4070350" y="2974975"/>
          <p14:tracePt t="2171" x="4027488" y="2974975"/>
          <p14:tracePt t="2174" x="3994150" y="2974975"/>
          <p14:tracePt t="2178" x="3968750" y="2974975"/>
          <p14:tracePt t="2181" x="3935413" y="2974975"/>
          <p14:tracePt t="2187" x="3883025" y="2982913"/>
          <p14:tracePt t="2190" x="3857625" y="2982913"/>
          <p14:tracePt t="2194" x="3824288" y="2990850"/>
          <p14:tracePt t="2198" x="3790950" y="2990850"/>
          <p14:tracePt t="2206" x="3722688" y="3008313"/>
          <p14:tracePt t="2209" x="3697288" y="3016250"/>
          <p14:tracePt t="2214" x="3662363" y="3016250"/>
          <p14:tracePt t="2221" x="3603625" y="3025775"/>
          <p14:tracePt t="2226" x="3560763" y="3041650"/>
          <p14:tracePt t="2229" x="3535363" y="3041650"/>
          <p14:tracePt t="2233" x="3509963" y="3051175"/>
          <p14:tracePt t="2238" x="3475038" y="3051175"/>
          <p14:tracePt t="2243" x="3441700" y="3067050"/>
          <p14:tracePt t="2245" x="3416300" y="3076575"/>
          <p14:tracePt t="2250" x="3382963" y="3084513"/>
          <p14:tracePt t="2255" x="3348038" y="3094038"/>
          <p14:tracePt t="2259" x="3314700" y="3101975"/>
          <p14:tracePt t="2261" x="3289300" y="3109913"/>
          <p14:tracePt t="2266" x="3254375" y="3119438"/>
          <p14:tracePt t="2274" x="3195638" y="3144838"/>
          <p14:tracePt t="2278" x="3170238" y="3160713"/>
          <p14:tracePt t="2281" x="3135313" y="3170238"/>
          <p14:tracePt t="2288" x="3119438" y="3186113"/>
          <p14:tracePt t="2291" x="3101975" y="3195638"/>
          <p14:tracePt t="2295" x="3076575" y="3203575"/>
          <p14:tracePt t="2297" x="3051175" y="3221038"/>
          <p14:tracePt t="2305" x="3033713" y="3238500"/>
          <p14:tracePt t="2306" x="3008313" y="3254375"/>
          <p14:tracePt t="2310" x="2990850" y="3271838"/>
          <p14:tracePt t="2313" x="2965450" y="3289300"/>
          <p14:tracePt t="2318" x="2949575" y="3297238"/>
          <p14:tracePt t="2322" x="2932113" y="3314700"/>
          <p14:tracePt t="2326" x="2914650" y="3330575"/>
          <p14:tracePt t="2329" x="2897188" y="3355975"/>
          <p14:tracePt t="2334" x="2871788" y="3373438"/>
          <p14:tracePt t="2338" x="2855913" y="3390900"/>
          <p14:tracePt t="2341" x="2830513" y="3408363"/>
          <p14:tracePt t="2345" x="2820988" y="3433763"/>
          <p14:tracePt t="2350" x="2795588" y="3459163"/>
          <p14:tracePt t="2354" x="2778125" y="3475038"/>
          <p14:tracePt t="2358" x="2762250" y="3502025"/>
          <p14:tracePt t="2361" x="2744788" y="3509963"/>
          <p14:tracePt t="2365" x="2736850" y="3527425"/>
          <p14:tracePt t="2372" x="2719388" y="3552825"/>
          <p14:tracePt t="2374" x="2701925" y="3568700"/>
          <p14:tracePt t="2381" x="2668588" y="3603625"/>
          <p14:tracePt t="2388" x="2660650" y="3619500"/>
          <p14:tracePt t="2390" x="2651125" y="3636963"/>
          <p14:tracePt t="2394" x="2643188" y="3654425"/>
          <p14:tracePt t="2397" x="2625725" y="3671888"/>
          <p14:tracePt t="2403" x="2617788" y="3687763"/>
          <p14:tracePt t="2406" x="2600325" y="3705225"/>
          <p14:tracePt t="2413" x="2582863" y="3738563"/>
          <p14:tracePt t="2419" x="2574925" y="3763963"/>
          <p14:tracePt t="2423" x="2566988" y="3790950"/>
          <p14:tracePt t="2425" x="2557463" y="3816350"/>
          <p14:tracePt t="2429" x="2549525" y="3824288"/>
          <p14:tracePt t="2433" x="2541588" y="3849688"/>
          <p14:tracePt t="2438" x="2532063" y="3875088"/>
          <p14:tracePt t="2441" x="2524125" y="3900488"/>
          <p14:tracePt t="2445" x="2524125" y="3917950"/>
          <p14:tracePt t="2449" x="2516188" y="3935413"/>
          <p14:tracePt t="2455" x="2506663" y="3960813"/>
          <p14:tracePt t="2458" x="2498725" y="3976688"/>
          <p14:tracePt t="2461" x="2498725" y="4002088"/>
          <p14:tracePt t="2465" x="2498725" y="4027488"/>
          <p14:tracePt t="2472" x="2498725" y="4037013"/>
          <p14:tracePt t="2475" x="2498725" y="4052888"/>
          <p14:tracePt t="2478" x="2498725" y="4079875"/>
          <p14:tracePt t="2481" x="2498725" y="4087813"/>
          <p14:tracePt t="2487" x="2498725" y="4105275"/>
          <p14:tracePt t="2490" x="2498725" y="4113213"/>
          <p14:tracePt t="2494" x="2498725" y="4130675"/>
          <p14:tracePt t="2497" x="2498725" y="4146550"/>
          <p14:tracePt t="2501" x="2498725" y="4164013"/>
          <p14:tracePt t="2505" x="2498725" y="4181475"/>
          <p14:tracePt t="2509" x="2498725" y="4197350"/>
          <p14:tracePt t="2513" x="2498725" y="4214813"/>
          <p14:tracePt t="2518" x="2498725" y="4240213"/>
          <p14:tracePt t="2522" x="2498725" y="4257675"/>
          <p14:tracePt t="2526" x="2506663" y="4265613"/>
          <p14:tracePt t="2530" x="2516188" y="4291013"/>
          <p14:tracePt t="2534" x="2524125" y="4308475"/>
          <p14:tracePt t="2538" x="2541588" y="4333875"/>
          <p14:tracePt t="2543" x="2549525" y="4351338"/>
          <p14:tracePt t="2545" x="2566988" y="4368800"/>
          <p14:tracePt t="2549" x="2566988" y="4394200"/>
          <p14:tracePt t="2555" x="2582863" y="4419600"/>
          <p14:tracePt t="2557" x="2600325" y="4427538"/>
          <p14:tracePt t="2561" x="2608263" y="4435475"/>
          <p14:tracePt t="2566" x="2617788" y="4452938"/>
          <p14:tracePt t="2572" x="2625725" y="4460875"/>
          <p14:tracePt t="2574" x="2643188" y="4470400"/>
          <p14:tracePt t="2578" x="2651125" y="4486275"/>
          <p14:tracePt t="2581" x="2668588" y="4495800"/>
          <p14:tracePt t="2588" x="2668588" y="4503738"/>
          <p14:tracePt t="2590" x="2686050" y="4503738"/>
          <p14:tracePt t="2597" x="2711450" y="4529138"/>
          <p14:tracePt t="2603" x="2736850" y="4538663"/>
          <p14:tracePt t="2607" x="2752725" y="4546600"/>
          <p14:tracePt t="2610" x="2778125" y="4564063"/>
          <p14:tracePt t="2613" x="2805113" y="4572000"/>
          <p14:tracePt t="2617" x="2830513" y="4572000"/>
          <p14:tracePt t="2621" x="2855913" y="4579938"/>
          <p14:tracePt t="2626" x="2881313" y="4597400"/>
          <p14:tracePt t="2630" x="2914650" y="4605338"/>
          <p14:tracePt t="2634" x="2932113" y="4614863"/>
          <p14:tracePt t="2638" x="2957513" y="4622800"/>
          <p14:tracePt t="2642" x="2990850" y="4630738"/>
          <p14:tracePt t="2645" x="3016250" y="4630738"/>
          <p14:tracePt t="2650" x="3033713" y="4640263"/>
          <p14:tracePt t="2655" x="3067050" y="4640263"/>
          <p14:tracePt t="2657" x="3094038" y="4640263"/>
          <p14:tracePt t="2661" x="3109913" y="4640263"/>
          <p14:tracePt t="2665" x="3135313" y="4648200"/>
          <p14:tracePt t="2671" x="3160713" y="4648200"/>
          <p14:tracePt t="2675" x="3186113" y="4648200"/>
          <p14:tracePt t="2677" x="3211513" y="4648200"/>
          <p14:tracePt t="2682" x="3246438" y="4648200"/>
          <p14:tracePt t="2687" x="3289300" y="4648200"/>
          <p14:tracePt t="2691" x="3322638" y="4648200"/>
          <p14:tracePt t="2694" x="3365500" y="4648200"/>
          <p14:tracePt t="2698" x="3398838" y="4640263"/>
          <p14:tracePt t="2707" x="3475038" y="4622800"/>
          <p14:tracePt t="2710" x="3535363" y="4614863"/>
          <p14:tracePt t="2714" x="3568700" y="4605338"/>
          <p14:tracePt t="2718" x="3611563" y="4597400"/>
          <p14:tracePt t="2723" x="3662363" y="4572000"/>
          <p14:tracePt t="2729" x="3748088" y="4546600"/>
          <p14:tracePt t="2733" x="3773488" y="4538663"/>
          <p14:tracePt t="2738" x="3806825" y="4521200"/>
          <p14:tracePt t="2742" x="3832225" y="4513263"/>
          <p14:tracePt t="2745" x="3857625" y="4495800"/>
          <p14:tracePt t="2750" x="3892550" y="4486275"/>
          <p14:tracePt t="2755" x="3917950" y="4470400"/>
          <p14:tracePt t="2758" x="3925888" y="4470400"/>
          <p14:tracePt t="2761" x="3951288" y="4460875"/>
          <p14:tracePt t="2766" x="3968750" y="4445000"/>
          <p14:tracePt t="2772" x="3994150" y="4427538"/>
          <p14:tracePt t="2779" x="4019550" y="4402138"/>
          <p14:tracePt t="2782" x="4044950" y="4394200"/>
          <p14:tracePt t="2790" x="4087813" y="4341813"/>
          <p14:tracePt t="2796" x="4130675" y="4300538"/>
          <p14:tracePt t="2803" x="4146550" y="4275138"/>
          <p14:tracePt t="2805" x="4171950" y="4249738"/>
          <p14:tracePt t="2810" x="4197350" y="4232275"/>
          <p14:tracePt t="2813" x="4224338" y="4214813"/>
          <p14:tracePt t="2819" x="4249738" y="4189413"/>
          <p14:tracePt t="2822" x="4275138" y="4164013"/>
          <p14:tracePt t="2826" x="4300538" y="4138613"/>
          <p14:tracePt t="2829" x="4316413" y="4113213"/>
          <p14:tracePt t="2834" x="4341813" y="4087813"/>
          <p14:tracePt t="2838" x="4368800" y="4070350"/>
          <p14:tracePt t="2841" x="4384675" y="4052888"/>
          <p14:tracePt t="2847" x="4410075" y="4027488"/>
          <p14:tracePt t="2851" x="4427538" y="4011613"/>
          <p14:tracePt t="2854" x="4445000" y="3986213"/>
          <p14:tracePt t="2859" x="4452938" y="3968750"/>
          <p14:tracePt t="2862" x="4460875" y="3960813"/>
          <p14:tracePt t="2867" x="4470400" y="3935413"/>
          <p14:tracePt t="2871" x="4486275" y="3917950"/>
          <p14:tracePt t="2874" x="4495800" y="3900488"/>
          <p14:tracePt t="2878" x="4503738" y="3883025"/>
          <p14:tracePt t="2882" x="4503738" y="3867150"/>
          <p14:tracePt t="2894" x="4529138" y="3824288"/>
          <p14:tracePt t="2900" x="4538663" y="3798888"/>
          <p14:tracePt t="2904" x="4546600" y="3781425"/>
          <p14:tracePt t="2908" x="4554538" y="3773488"/>
          <p14:tracePt t="2910" x="4564063" y="3748088"/>
          <p14:tracePt t="2914" x="4564063" y="3730625"/>
          <p14:tracePt t="2921" x="4572000" y="3713163"/>
          <p14:tracePt t="2923" x="4572000" y="3697288"/>
          <p14:tracePt t="2927" x="4572000" y="3679825"/>
          <p14:tracePt t="2930" x="4572000" y="3662363"/>
          <p14:tracePt t="2937" x="4579938" y="3646488"/>
          <p14:tracePt t="2939" x="4579938" y="3619500"/>
          <p14:tracePt t="2943" x="4579938" y="3594100"/>
          <p14:tracePt t="2946" x="4579938" y="3578225"/>
          <p14:tracePt t="2951" x="4579938" y="3552825"/>
          <p14:tracePt t="2954" x="4579938" y="3527425"/>
          <p14:tracePt t="2958" x="4579938" y="3509963"/>
          <p14:tracePt t="2962" x="4579938" y="3484563"/>
          <p14:tracePt t="2966" x="4572000" y="3459163"/>
          <p14:tracePt t="2972" x="4554538" y="3441700"/>
          <p14:tracePt t="2974" x="4546600" y="3424238"/>
          <p14:tracePt t="2979" x="4538663" y="3398838"/>
          <p14:tracePt t="2983" x="4521200" y="3373438"/>
          <p14:tracePt t="2989" x="4503738" y="3348038"/>
          <p14:tracePt t="2991" x="4495800" y="3340100"/>
          <p14:tracePt t="2995" x="4478338" y="3314700"/>
          <p14:tracePt t="3000" x="4470400" y="3297238"/>
          <p14:tracePt t="3004" x="4460875" y="3279775"/>
          <p14:tracePt t="3007" x="4445000" y="3271838"/>
          <p14:tracePt t="3012" x="4427538" y="3254375"/>
          <p14:tracePt t="3015" x="4410075" y="3238500"/>
          <p14:tracePt t="3020" x="4384675" y="3211513"/>
          <p14:tracePt t="3023" x="4376738" y="3195638"/>
          <p14:tracePt t="3030" x="4333875" y="3170238"/>
          <p14:tracePt t="3034" x="4308475" y="3152775"/>
          <p14:tracePt t="3038" x="4283075" y="3127375"/>
          <p14:tracePt t="3042" x="4249738" y="3109913"/>
          <p14:tracePt t="3046" x="4214813" y="3094038"/>
          <p14:tracePt t="3051" x="4181475" y="3076575"/>
          <p14:tracePt t="3054" x="4156075" y="3051175"/>
          <p14:tracePt t="3062" x="4070350" y="3016250"/>
          <p14:tracePt t="3066" x="4037013" y="2982913"/>
          <p14:tracePt t="3072" x="4002088" y="2965450"/>
          <p14:tracePt t="3074" x="3951288" y="2949575"/>
          <p14:tracePt t="3079" x="3917950" y="2932113"/>
          <p14:tracePt t="3082" x="3867150" y="2914650"/>
          <p14:tracePt t="3105" x="3687763" y="2838450"/>
          <p14:tracePt t="3109" x="3654425" y="2830513"/>
          <p14:tracePt t="3126" x="3517900" y="2795588"/>
          <p14:tracePt t="3130" x="3492500" y="2787650"/>
          <p14:tracePt t="3135" x="3467100" y="2787650"/>
          <p14:tracePt t="3140" x="3441700" y="2778125"/>
          <p14:tracePt t="3144" x="3408363" y="2778125"/>
          <p14:tracePt t="3147" x="3382963" y="2770188"/>
          <p14:tracePt t="3151" x="3355975" y="2770188"/>
          <p14:tracePt t="3154" x="3330575" y="2762250"/>
          <p14:tracePt t="3158" x="3297238" y="2762250"/>
          <p14:tracePt t="3162" x="3271838" y="2762250"/>
          <p14:tracePt t="3167" x="3254375" y="2762250"/>
          <p14:tracePt t="3172" x="3221038" y="2762250"/>
          <p14:tracePt t="3176" x="3195638" y="2762250"/>
          <p14:tracePt t="3178" x="3170238" y="2762250"/>
          <p14:tracePt t="3182" x="3144838" y="2762250"/>
          <p14:tracePt t="3188" x="3109913" y="2762250"/>
          <p14:tracePt t="3191" x="3094038" y="2762250"/>
          <p14:tracePt t="3194" x="3059113" y="2762250"/>
          <p14:tracePt t="3199" x="3025775" y="2762250"/>
          <p14:tracePt t="3205" x="3000375" y="2762250"/>
          <p14:tracePt t="3208" x="2974975" y="2762250"/>
          <p14:tracePt t="3211" x="2949575" y="2762250"/>
          <p14:tracePt t="3215" x="2914650" y="2762250"/>
          <p14:tracePt t="3222" x="2889250" y="2762250"/>
          <p14:tracePt t="3223" x="2855913" y="2762250"/>
          <p14:tracePt t="3226" x="2820988" y="2762250"/>
          <p14:tracePt t="3230" x="2787650" y="2762250"/>
          <p14:tracePt t="3239" x="2736850" y="2762250"/>
          <p14:tracePt t="3243" x="2701925" y="2770188"/>
          <p14:tracePt t="3246" x="2676525" y="2770188"/>
          <p14:tracePt t="3250" x="2651125" y="2778125"/>
          <p14:tracePt t="3255" x="2625725" y="2778125"/>
          <p14:tracePt t="3258" x="2592388" y="2787650"/>
          <p14:tracePt t="3263" x="2566988" y="2795588"/>
          <p14:tracePt t="3267" x="2549525" y="2805113"/>
          <p14:tracePt t="3272" x="2516188" y="2813050"/>
          <p14:tracePt t="3278" x="2463800" y="2820988"/>
          <p14:tracePt t="3283" x="2447925" y="2820988"/>
          <p14:tracePt t="3288" x="2422525" y="2830513"/>
          <p14:tracePt t="3292" x="2397125" y="2838450"/>
          <p14:tracePt t="3294" x="2371725" y="2846388"/>
          <p14:tracePt t="3298" x="2362200" y="2855913"/>
          <p14:tracePt t="3304" x="2344738" y="2863850"/>
          <p14:tracePt t="3307" x="2328863" y="2881313"/>
          <p14:tracePt t="3310" x="2311400" y="2889250"/>
          <p14:tracePt t="3315" x="2303463" y="2889250"/>
          <p14:tracePt t="3321" x="2286000" y="2906713"/>
          <p14:tracePt t="3322" x="2268538" y="2922588"/>
          <p14:tracePt t="3328" x="2252663" y="2940050"/>
          <p14:tracePt t="3331" x="2243138" y="2949575"/>
          <p14:tracePt t="3339" x="2217738" y="2974975"/>
          <p14:tracePt t="3346" x="2200275" y="2990850"/>
          <p14:tracePt t="3351" x="2192338" y="3000375"/>
          <p14:tracePt t="3354" x="2174875" y="3016250"/>
          <p14:tracePt t="3363" x="2166938" y="3033713"/>
          <p14:tracePt t="3366" x="2159000" y="3041650"/>
          <p14:tracePt t="3372" x="2159000" y="3059113"/>
          <p14:tracePt t="3376" x="2149475" y="3067050"/>
          <p14:tracePt t="3378" x="2141538" y="3084513"/>
          <p14:tracePt t="3383" x="2133600" y="3109913"/>
          <p14:tracePt t="3388" x="2124075" y="3119438"/>
          <p14:tracePt t="3390" x="2116138" y="3152775"/>
          <p14:tracePt t="3394" x="2108200" y="3178175"/>
          <p14:tracePt t="3398" x="2098675" y="3211513"/>
          <p14:tracePt t="3405" x="2098675" y="3246438"/>
          <p14:tracePt t="3407" x="2098675" y="3271838"/>
          <p14:tracePt t="3410" x="2090738" y="3314700"/>
          <p14:tracePt t="3414" x="2090738" y="3348038"/>
          <p14:tracePt t="3420" x="2090738" y="3382963"/>
          <p14:tracePt t="3422" x="2090738" y="3416300"/>
          <p14:tracePt t="3427" x="2090738" y="3433763"/>
          <p14:tracePt t="3430" x="2090738" y="3467100"/>
          <p14:tracePt t="3437" x="2090738" y="3502025"/>
          <p14:tracePt t="3440" x="2090738" y="3535363"/>
          <p14:tracePt t="3443" x="2090738" y="3552825"/>
          <p14:tracePt t="3446" x="2090738" y="3586163"/>
          <p14:tracePt t="3451" x="2090738" y="3619500"/>
          <p14:tracePt t="3455" x="2090738" y="3636963"/>
          <p14:tracePt t="3458" x="2090738" y="3662363"/>
          <p14:tracePt t="3463" x="2090738" y="3697288"/>
          <p14:tracePt t="3467" x="2098675" y="3722688"/>
          <p14:tracePt t="3471" x="2108200" y="3738563"/>
          <p14:tracePt t="3475" x="2116138" y="3773488"/>
          <p14:tracePt t="3479" x="2124075" y="3798888"/>
          <p14:tracePt t="3483" x="2133600" y="3832225"/>
          <p14:tracePt t="3488" x="2141538" y="3867150"/>
          <p14:tracePt t="3492" x="2149475" y="3892550"/>
          <p14:tracePt t="3495" x="2159000" y="3925888"/>
          <p14:tracePt t="3499" x="2159000" y="3960813"/>
          <p14:tracePt t="3506" x="2166938" y="3986213"/>
          <p14:tracePt t="3507" x="2174875" y="4019550"/>
          <p14:tracePt t="3513" x="2184400" y="4044950"/>
          <p14:tracePt t="3515" x="2192338" y="4070350"/>
          <p14:tracePt t="3521" x="2200275" y="4095750"/>
          <p14:tracePt t="3523" x="2209800" y="4121150"/>
          <p14:tracePt t="3528" x="2217738" y="4146550"/>
          <p14:tracePt t="3530" x="2227263" y="4164013"/>
          <p14:tracePt t="3535" x="2243138" y="4189413"/>
          <p14:tracePt t="3539" x="2252663" y="4206875"/>
          <p14:tracePt t="3542" x="2260600" y="4232275"/>
          <p14:tracePt t="3546" x="2278063" y="4240213"/>
          <p14:tracePt t="3550" x="2286000" y="4257675"/>
          <p14:tracePt t="3554" x="2286000" y="4275138"/>
          <p14:tracePt t="3559" x="2303463" y="4283075"/>
          <p14:tracePt t="3562" x="2311400" y="4291013"/>
          <p14:tracePt t="3566" x="2319338" y="4308475"/>
          <p14:tracePt t="3572" x="2336800" y="4325938"/>
          <p14:tracePt t="3578" x="2344738" y="4333875"/>
          <p14:tracePt t="3583" x="2362200" y="4351338"/>
          <p14:tracePt t="3587" x="2362200" y="4359275"/>
          <p14:tracePt t="3591" x="2371725" y="4359275"/>
          <p14:tracePt t="3594" x="2379663" y="4368800"/>
          <p14:tracePt t="3599" x="2387600" y="4384675"/>
          <p14:tracePt t="3604" x="2397125" y="4384675"/>
          <p14:tracePt t="3607" x="2413000" y="4402138"/>
          <p14:tracePt t="3610" x="2413000" y="4410075"/>
          <p14:tracePt t="3615" x="2430463" y="4410075"/>
          <p14:tracePt t="3621" x="2447925" y="4419600"/>
          <p14:tracePt t="3626" x="2481263" y="4435475"/>
          <p14:tracePt t="3630" x="2498725" y="4445000"/>
          <p14:tracePt t="3635" x="2524125" y="4452938"/>
          <p14:tracePt t="3639" x="2532063" y="4452938"/>
          <p14:tracePt t="3644" x="2566988" y="4460875"/>
          <p14:tracePt t="3646" x="2592388" y="4460875"/>
          <p14:tracePt t="3651" x="2608263" y="4460875"/>
          <p14:tracePt t="3656" x="2643188" y="4460875"/>
          <p14:tracePt t="3660" x="2668588" y="4470400"/>
          <p14:tracePt t="3662" x="2693988" y="4478338"/>
          <p14:tracePt t="3667" x="2711450" y="4478338"/>
          <p14:tracePt t="3672" x="2736850" y="4478338"/>
          <p14:tracePt t="3676" x="2762250" y="4478338"/>
          <p14:tracePt t="3678" x="2778125" y="4478338"/>
          <p14:tracePt t="3683" x="2813050" y="4478338"/>
          <p14:tracePt t="3689" x="2838450" y="4478338"/>
          <p14:tracePt t="3692" x="2863850" y="4486275"/>
          <p14:tracePt t="3695" x="2871788" y="4486275"/>
          <p14:tracePt t="3699" x="2897188" y="4486275"/>
          <p14:tracePt t="3705" x="2922588" y="4495800"/>
          <p14:tracePt t="3708" x="2940050" y="4495800"/>
          <p14:tracePt t="3710" x="2965450" y="4495800"/>
          <p14:tracePt t="3715" x="2974975" y="4495800"/>
          <p14:tracePt t="3723" x="3008313" y="4503738"/>
          <p14:tracePt t="3726" x="3016250" y="4503738"/>
          <p14:tracePt t="3731" x="3033713" y="4503738"/>
          <p14:tracePt t="3737" x="3051175" y="4503738"/>
          <p14:tracePt t="3740" x="3059113" y="4503738"/>
          <p14:tracePt t="3743" x="3084513" y="4503738"/>
          <p14:tracePt t="3746" x="3094038" y="4503738"/>
          <p14:tracePt t="3751" x="3109913" y="4503738"/>
          <p14:tracePt t="3754" x="3135313" y="4503738"/>
          <p14:tracePt t="3759" x="3144838" y="4503738"/>
          <p14:tracePt t="3762" x="3170238" y="4503738"/>
          <p14:tracePt t="3766" x="3186113" y="4495800"/>
          <p14:tracePt t="3772" x="3195638" y="4495800"/>
          <p14:tracePt t="3775" x="3211513" y="4495800"/>
          <p14:tracePt t="3779" x="3221038" y="4495800"/>
          <p14:tracePt t="3783" x="3228975" y="4495800"/>
          <p14:tracePt t="3788" x="3238500" y="4495800"/>
          <p14:tracePt t="3791" x="3246438" y="4486275"/>
          <p14:tracePt t="3808" x="3254375" y="4486275"/>
          <p14:tracePt t="4071" x="3254375" y="4478338"/>
          <p14:tracePt t="4083" x="3263900" y="4478338"/>
          <p14:tracePt t="4107" x="3263900" y="4470400"/>
          <p14:tracePt t="4115" x="3263900" y="4452938"/>
          <p14:tracePt t="4121" x="3263900" y="4445000"/>
          <p14:tracePt t="4124" x="3263900" y="4419600"/>
          <p14:tracePt t="4127" x="3263900" y="4394200"/>
          <p14:tracePt t="4131" x="3263900" y="4359275"/>
          <p14:tracePt t="4139" x="3279775" y="4300538"/>
          <p14:tracePt t="4143" x="3289300" y="4265613"/>
          <p14:tracePt t="4147" x="3305175" y="4232275"/>
          <p14:tracePt t="4151" x="3314700" y="4181475"/>
          <p14:tracePt t="4155" x="3322638" y="4138613"/>
          <p14:tracePt t="4160" x="3330575" y="4105275"/>
          <p14:tracePt t="4163" x="3340100" y="4062413"/>
          <p14:tracePt t="4167" x="3348038" y="4027488"/>
          <p14:tracePt t="4172" x="3365500" y="3994150"/>
          <p14:tracePt t="4174" x="3373438" y="3960813"/>
          <p14:tracePt t="4179" x="3373438" y="3925888"/>
          <p14:tracePt t="4183" x="3382963" y="3900488"/>
          <p14:tracePt t="4189" x="3390900" y="3867150"/>
          <p14:tracePt t="4191" x="3390900" y="3841750"/>
          <p14:tracePt t="4196" x="3398838" y="3816350"/>
          <p14:tracePt t="4198" x="3398838" y="3781425"/>
          <p14:tracePt t="4207" x="3390900" y="3730625"/>
          <p14:tracePt t="4211" x="3382963" y="3697288"/>
          <p14:tracePt t="4215" x="3365500" y="3671888"/>
          <p14:tracePt t="4222" x="3322638" y="3603625"/>
          <p14:tracePt t="4227" x="3305175" y="3552825"/>
          <p14:tracePt t="4230" x="3271838" y="3517900"/>
          <p14:tracePt t="4238" x="3228975" y="3433763"/>
          <p14:tracePt t="4244" x="3203575" y="3390900"/>
          <p14:tracePt t="4247" x="3170238" y="3348038"/>
          <p14:tracePt t="4250" x="3144838" y="3305175"/>
          <p14:tracePt t="4255" x="3109913" y="3271838"/>
          <p14:tracePt t="4258" x="3101975" y="3246438"/>
          <p14:tracePt t="4262" x="3076575" y="3221038"/>
          <p14:tracePt t="4267" x="3051175" y="3195638"/>
          <p14:tracePt t="4272" x="3025775" y="3170238"/>
          <p14:tracePt t="4274" x="3008313" y="3152775"/>
          <p14:tracePt t="4278" x="2982913" y="3127375"/>
          <p14:tracePt t="4283" x="2957513" y="3101975"/>
          <p14:tracePt t="4288" x="2932113" y="3076575"/>
          <p14:tracePt t="4291" x="2897188" y="3059113"/>
          <p14:tracePt t="4295" x="2863850" y="3041650"/>
          <p14:tracePt t="4298" x="2820988" y="3033713"/>
          <p14:tracePt t="4305" x="2770188" y="3025775"/>
          <p14:tracePt t="4307" x="2719388" y="3025775"/>
          <p14:tracePt t="4312" x="2668588" y="3025775"/>
          <p14:tracePt t="4315" x="2617788" y="3025775"/>
          <p14:tracePt t="4322" x="2473325" y="3025775"/>
          <p14:tracePt t="4326" x="2387600" y="3025775"/>
          <p14:tracePt t="4330" x="2311400" y="3025775"/>
          <p14:tracePt t="4335" x="2243138" y="3025775"/>
          <p14:tracePt t="4338" x="2174875" y="3025775"/>
          <p14:tracePt t="4342" x="2116138" y="3025775"/>
          <p14:tracePt t="4347" x="2055813" y="3025775"/>
          <p14:tracePt t="4351" x="2014538" y="3025775"/>
          <p14:tracePt t="4355" x="1954213" y="3025775"/>
          <p14:tracePt t="4359" x="1911350" y="3025775"/>
          <p14:tracePt t="4363" x="1878013" y="3025775"/>
          <p14:tracePt t="4367" x="1835150" y="3025775"/>
          <p14:tracePt t="4372" x="1809750" y="3025775"/>
          <p14:tracePt t="4375" x="1784350" y="3025775"/>
          <p14:tracePt t="4378" x="1758950" y="3025775"/>
          <p14:tracePt t="4383" x="1725613" y="3025775"/>
          <p14:tracePt t="4387" x="1700213" y="3025775"/>
          <p14:tracePt t="4391" x="1674813" y="3025775"/>
          <p14:tracePt t="4395" x="1639888" y="3025775"/>
          <p14:tracePt t="4399" x="1622425" y="3025775"/>
          <p14:tracePt t="4407" x="1571625" y="3025775"/>
          <p14:tracePt t="4410" x="1563688" y="3025775"/>
          <p14:tracePt t="4415" x="1538288" y="3025775"/>
          <p14:tracePt t="4423" x="1512888" y="3025775"/>
          <p14:tracePt t="4426" x="1504950" y="3025775"/>
          <p14:tracePt t="4431" x="1495425" y="3025775"/>
          <p14:tracePt t="4442" x="1487488" y="3025775"/>
          <p14:tracePt t="4456" x="1487488" y="3033713"/>
          <p14:tracePt t="4458" x="1477963" y="3033713"/>
          <p14:tracePt t="4466" x="1470025" y="3033713"/>
          <p14:tracePt t="4472" x="1470025" y="3041650"/>
          <p14:tracePt t="4479" x="1462088" y="3051175"/>
          <p14:tracePt t="4483" x="1444625" y="3059113"/>
          <p14:tracePt t="4492" x="1427163" y="3067050"/>
          <p14:tracePt t="4494" x="1419225" y="3084513"/>
          <p14:tracePt t="4499" x="1411288" y="3094038"/>
          <p14:tracePt t="4505" x="1401763" y="3094038"/>
          <p14:tracePt t="4508" x="1393825" y="3101975"/>
          <p14:tracePt t="4511" x="1385888" y="3109913"/>
          <p14:tracePt t="4514" x="1376363" y="3119438"/>
          <p14:tracePt t="4523" x="1350963" y="3135313"/>
          <p14:tracePt t="4528" x="1350963" y="3144838"/>
          <p14:tracePt t="4531" x="1333500" y="3152775"/>
          <p14:tracePt t="4537" x="1325563" y="3152775"/>
          <p14:tracePt t="4563" x="1325563" y="3160713"/>
          <p14:tracePt t="5124" x="1317625" y="3160713"/>
          <p14:tracePt t="5129" x="1317625" y="3170238"/>
          <p14:tracePt t="5135" x="1300163" y="3178175"/>
          <p14:tracePt t="5137" x="1292225" y="3186113"/>
          <p14:tracePt t="5139" x="1274763" y="3203575"/>
          <p14:tracePt t="5144" x="1257300" y="3211513"/>
          <p14:tracePt t="5148" x="1249363" y="3221038"/>
          <p14:tracePt t="5156" x="1231900" y="3221038"/>
          <p14:tracePt t="5159" x="1231900" y="3228975"/>
          <p14:tracePt t="5164" x="1231900" y="3238500"/>
          <p14:tracePt t="5172" x="1223963" y="3238500"/>
          <p14:tracePt t="5176" x="1216025" y="3238500"/>
          <p14:tracePt t="5184" x="1206500" y="3246438"/>
          <p14:tracePt t="5196" x="1198563" y="3254375"/>
          <p14:tracePt t="5200" x="1189038" y="3254375"/>
          <p14:tracePt t="5205" x="1189038" y="3263900"/>
          <p14:tracePt t="5396" x="1181100" y="3263900"/>
          <p14:tracePt t="5404" x="1181100" y="3246438"/>
          <p14:tracePt t="5409" x="1181100" y="3238500"/>
          <p14:tracePt t="5412" x="1181100" y="3221038"/>
          <p14:tracePt t="5416" x="1181100" y="3195638"/>
          <p14:tracePt t="5421" x="1189038" y="3178175"/>
          <p14:tracePt t="5424" x="1198563" y="3160713"/>
          <p14:tracePt t="5428" x="1206500" y="3135313"/>
          <p14:tracePt t="5431" x="1216025" y="3119438"/>
          <p14:tracePt t="5441" x="1241425" y="3094038"/>
          <p14:tracePt t="5445" x="1257300" y="3076575"/>
          <p14:tracePt t="5454" x="1266825" y="3059113"/>
          <p14:tracePt t="5455" x="1282700" y="3051175"/>
          <p14:tracePt t="5461" x="1292225" y="3033713"/>
          <p14:tracePt t="5469" x="1300163" y="3025775"/>
          <p14:tracePt t="5473" x="1308100" y="3016250"/>
          <p14:tracePt t="5476" x="1317625" y="3016250"/>
          <p14:tracePt t="5480" x="1317625" y="3008313"/>
          <p14:tracePt t="5483" x="1317625" y="3000375"/>
          <p14:tracePt t="5488" x="1325563" y="2990850"/>
          <p14:tracePt t="5493" x="1343025" y="2982913"/>
          <p14:tracePt t="5496" x="1350963" y="2965450"/>
          <p14:tracePt t="5500" x="1360488" y="2957513"/>
          <p14:tracePt t="5504" x="1368425" y="2949575"/>
          <p14:tracePt t="5509" x="1385888" y="2940050"/>
          <p14:tracePt t="5512" x="1393825" y="2922588"/>
          <p14:tracePt t="5516" x="1411288" y="2914650"/>
          <p14:tracePt t="5522" x="1427163" y="2897188"/>
          <p14:tracePt t="5524" x="1444625" y="2897188"/>
          <p14:tracePt t="5528" x="1462088" y="2881313"/>
          <p14:tracePt t="5531" x="1477963" y="2863850"/>
          <p14:tracePt t="5537" x="1495425" y="2846388"/>
          <p14:tracePt t="5540" x="1512888" y="2830513"/>
          <p14:tracePt t="5544" x="1520825" y="2820988"/>
          <p14:tracePt t="5548" x="1538288" y="2820988"/>
          <p14:tracePt t="5552" x="1546225" y="2813050"/>
          <p14:tracePt t="5556" x="1555750" y="2805113"/>
          <p14:tracePt t="5564" x="1563688" y="2795588"/>
          <p14:tracePt t="5572" x="1571625" y="2795588"/>
          <p14:tracePt t="5620" x="1581150" y="2795588"/>
          <p14:tracePt t="5625" x="1589088" y="2795588"/>
          <p14:tracePt t="5628" x="1597025" y="2795588"/>
          <p14:tracePt t="5631" x="1614488" y="2795588"/>
          <p14:tracePt t="5638" x="1622425" y="2795588"/>
          <p14:tracePt t="5640" x="1631950" y="2795588"/>
          <p14:tracePt t="5643" x="1649413" y="2795588"/>
          <p14:tracePt t="5648" x="1657350" y="2795588"/>
          <p14:tracePt t="5651" x="1682750" y="2813050"/>
          <p14:tracePt t="5657" x="1690688" y="2813050"/>
          <p14:tracePt t="5660" x="1708150" y="2820988"/>
          <p14:tracePt t="5664" x="1716088" y="2830513"/>
          <p14:tracePt t="5667" x="1733550" y="2838450"/>
          <p14:tracePt t="5671" x="1741488" y="2846388"/>
          <p14:tracePt t="5675" x="1758950" y="2855913"/>
          <p14:tracePt t="5680" x="1758950" y="2863850"/>
          <p14:tracePt t="5683" x="1776413" y="2881313"/>
          <p14:tracePt t="5688" x="1784350" y="2881313"/>
          <p14:tracePt t="5693" x="1784350" y="2889250"/>
          <p14:tracePt t="5696" x="1793875" y="2906713"/>
          <p14:tracePt t="5704" x="1801813" y="2914650"/>
          <p14:tracePt t="5709" x="1801813" y="2922588"/>
          <p14:tracePt t="5722" x="1809750" y="2932113"/>
          <p14:tracePt t="5737" x="1819275" y="2940050"/>
          <p14:tracePt t="5754" x="1827213" y="2949575"/>
          <p14:tracePt t="5788" x="1835150" y="2949575"/>
          <p14:tracePt t="5793" x="1844675" y="2949575"/>
          <p14:tracePt t="5800" x="1860550" y="2949575"/>
          <p14:tracePt t="5805" x="1878013" y="2940050"/>
          <p14:tracePt t="5808" x="1895475" y="2922588"/>
          <p14:tracePt t="5812" x="1903413" y="2914650"/>
          <p14:tracePt t="5816" x="1920875" y="2906713"/>
          <p14:tracePt t="5823" x="1938338" y="2897188"/>
          <p14:tracePt t="5827" x="1979613" y="2863850"/>
          <p14:tracePt t="5831" x="2005013" y="2838450"/>
          <p14:tracePt t="5838" x="2039938" y="2820988"/>
          <p14:tracePt t="5840" x="2082800" y="2795588"/>
          <p14:tracePt t="5848" x="2166938" y="2736850"/>
          <p14:tracePt t="5855" x="2200275" y="2719388"/>
          <p14:tracePt t="5856" x="2252663" y="2686050"/>
          <p14:tracePt t="5860" x="2286000" y="2668588"/>
          <p14:tracePt t="5865" x="2336800" y="2651125"/>
          <p14:tracePt t="5868" x="2371725" y="2633663"/>
          <p14:tracePt t="5873" x="2413000" y="2625725"/>
          <p14:tracePt t="5877" x="2447925" y="2617788"/>
          <p14:tracePt t="5883" x="2516188" y="2608263"/>
          <p14:tracePt t="5889" x="2532063" y="2608263"/>
          <p14:tracePt t="5898" x="2574925" y="2608263"/>
          <p14:tracePt t="5899" x="2582863" y="2608263"/>
          <p14:tracePt t="5905" x="2600325" y="2608263"/>
          <p14:tracePt t="5909" x="2625725" y="2608263"/>
          <p14:tracePt t="5911" x="2633663" y="2608263"/>
          <p14:tracePt t="5916" x="2651125" y="2617788"/>
          <p14:tracePt t="5921" x="2668588" y="2625725"/>
          <p14:tracePt t="5924" x="2686050" y="2625725"/>
          <p14:tracePt t="5927" x="2701925" y="2643188"/>
          <p14:tracePt t="5932" x="2719388" y="2651125"/>
          <p14:tracePt t="5937" x="2744788" y="2668588"/>
          <p14:tracePt t="5939" x="2762250" y="2686050"/>
          <p14:tracePt t="5944" x="2778125" y="2693988"/>
          <p14:tracePt t="5948" x="2805113" y="2701925"/>
          <p14:tracePt t="5953" x="2830513" y="2727325"/>
          <p14:tracePt t="5956" x="2846388" y="2744788"/>
          <p14:tracePt t="5961" x="2863850" y="2762250"/>
          <p14:tracePt t="5963" x="2881313" y="2787650"/>
          <p14:tracePt t="5968" x="2889250" y="2795588"/>
          <p14:tracePt t="5972" x="2906713" y="2805113"/>
          <p14:tracePt t="5975" x="2914650" y="2820988"/>
          <p14:tracePt t="5979" x="2922588" y="2838450"/>
          <p14:tracePt t="5984" x="2940050" y="2838450"/>
          <p14:tracePt t="5989" x="2949575" y="2855913"/>
          <p14:tracePt t="5991" x="2957513" y="2871788"/>
          <p14:tracePt t="5995" x="2965450" y="2881313"/>
          <p14:tracePt t="6000" x="2974975" y="2889250"/>
          <p14:tracePt t="6007" x="2990850" y="2914650"/>
          <p14:tracePt t="6012" x="3000375" y="2914650"/>
          <p14:tracePt t="6016" x="3000375" y="2932113"/>
          <p14:tracePt t="6021" x="3000375" y="2940050"/>
          <p14:tracePt t="6028" x="3008313" y="2965450"/>
          <p14:tracePt t="6031" x="3016250" y="2974975"/>
          <p14:tracePt t="6038" x="3016250" y="2982913"/>
          <p14:tracePt t="6043" x="3025775" y="3000375"/>
          <p14:tracePt t="6047" x="3025775" y="3016250"/>
          <p14:tracePt t="6051" x="3033713" y="3025775"/>
          <p14:tracePt t="6059" x="3033713" y="3041650"/>
          <p14:tracePt t="6064" x="3033713" y="3051175"/>
          <p14:tracePt t="6068" x="3041650" y="3051175"/>
          <p14:tracePt t="6071" x="3041650" y="3067050"/>
          <p14:tracePt t="6079" x="3051175" y="3084513"/>
          <p14:tracePt t="6089" x="3051175" y="3094038"/>
          <p14:tracePt t="6096" x="3051175" y="3101975"/>
          <p14:tracePt t="6107" x="3051175" y="3109913"/>
          <p14:tracePt t="6111" x="3051175" y="3119438"/>
          <p14:tracePt t="6122" x="3051175" y="3127375"/>
          <p14:tracePt t="6192" x="3051175" y="3135313"/>
          <p14:tracePt t="6200" x="3051175" y="3144838"/>
          <p14:tracePt t="6212" x="3051175" y="3152775"/>
          <p14:tracePt t="6220" x="3051175" y="3160713"/>
          <p14:tracePt t="6228" x="3051175" y="3170238"/>
          <p14:tracePt t="6240" x="3051175" y="3186113"/>
          <p14:tracePt t="6256" x="3051175" y="3203575"/>
          <p14:tracePt t="6260" x="3051175" y="3211513"/>
          <p14:tracePt t="6272" x="3051175" y="3228975"/>
          <p14:tracePt t="6280" x="3051175" y="3238500"/>
          <p14:tracePt t="6283" x="3051175" y="3246438"/>
          <p14:tracePt t="6289" x="3051175" y="3254375"/>
          <p14:tracePt t="6292" x="3051175" y="3263900"/>
          <p14:tracePt t="6296" x="3051175" y="3279775"/>
          <p14:tracePt t="6300" x="3051175" y="3289300"/>
          <p14:tracePt t="6305" x="3051175" y="3305175"/>
          <p14:tracePt t="6308" x="3051175" y="3314700"/>
          <p14:tracePt t="6312" x="3051175" y="3340100"/>
          <p14:tracePt t="6316" x="3051175" y="3355975"/>
          <p14:tracePt t="6322" x="3041650" y="3373438"/>
          <p14:tracePt t="6325" x="3041650" y="3390900"/>
          <p14:tracePt t="6327" x="3033713" y="3416300"/>
          <p14:tracePt t="6332" x="3033713" y="3433763"/>
          <p14:tracePt t="6340" x="3025775" y="3475038"/>
          <p14:tracePt t="6344" x="3016250" y="3502025"/>
          <p14:tracePt t="6347" x="3008313" y="3509963"/>
          <p14:tracePt t="6355" x="3008313" y="3552825"/>
          <p14:tracePt t="6363" x="3000375" y="3578225"/>
          <p14:tracePt t="6369" x="2990850" y="3594100"/>
          <p14:tracePt t="6373" x="2982913" y="3594100"/>
          <p14:tracePt t="6376" x="2974975" y="3603625"/>
          <p14:tracePt t="6379" x="2974975" y="3619500"/>
          <p14:tracePt t="6389" x="2965450" y="3629025"/>
          <p14:tracePt t="6393" x="2965450" y="3636963"/>
          <p14:tracePt t="6396" x="2957513" y="3636963"/>
          <p14:tracePt t="6399" x="2957513" y="3646488"/>
          <p14:tracePt t="6405" x="2949575" y="3654425"/>
          <p14:tracePt t="6411" x="2949575" y="3662363"/>
          <p14:tracePt t="6415" x="2949575" y="3679825"/>
          <p14:tracePt t="6422" x="2949575" y="3687763"/>
          <p14:tracePt t="6428" x="2932113" y="3713163"/>
          <p14:tracePt t="6431" x="2922588" y="3730625"/>
          <p14:tracePt t="6438" x="2914650" y="3738563"/>
          <p14:tracePt t="6443" x="2906713" y="3773488"/>
          <p14:tracePt t="6448" x="2897188" y="3781425"/>
          <p14:tracePt t="6456" x="2881313" y="3816350"/>
          <p14:tracePt t="6462" x="2863850" y="3832225"/>
          <p14:tracePt t="6464" x="2855913" y="3841750"/>
          <p14:tracePt t="6472" x="2820988" y="3883025"/>
          <p14:tracePt t="6476" x="2813050" y="3900488"/>
          <p14:tracePt t="6480" x="2795588" y="3917950"/>
          <p14:tracePt t="6484" x="2778125" y="3935413"/>
          <p14:tracePt t="6489" x="2770188" y="3951288"/>
          <p14:tracePt t="6492" x="2752725" y="3968750"/>
          <p14:tracePt t="6497" x="2736850" y="3986213"/>
          <p14:tracePt t="6500" x="2719388" y="3994150"/>
          <p14:tracePt t="6505" x="2719388" y="4002088"/>
          <p14:tracePt t="6508" x="2701925" y="4019550"/>
          <p14:tracePt t="6512" x="2693988" y="4019550"/>
          <p14:tracePt t="6515" x="2693988" y="4027488"/>
          <p14:tracePt t="6521" x="2686050" y="4037013"/>
          <p14:tracePt t="6523" x="2676525" y="4044950"/>
          <p14:tracePt t="6528" x="2668588" y="4044950"/>
          <p14:tracePt t="6532" x="2668588" y="4052888"/>
          <p14:tracePt t="6537" x="2660650" y="4062413"/>
          <p14:tracePt t="6539" x="2651125" y="4062413"/>
          <p14:tracePt t="6544" x="2651125" y="4070350"/>
          <p14:tracePt t="6548" x="2643188" y="4079875"/>
          <p14:tracePt t="6552" x="2633663" y="4079875"/>
          <p14:tracePt t="6555" x="2625725" y="4087813"/>
          <p14:tracePt t="6561" x="2617788" y="4105275"/>
          <p14:tracePt t="6563" x="2608263" y="4121150"/>
          <p14:tracePt t="6568" x="2592388" y="4121150"/>
          <p14:tracePt t="6573" x="2582863" y="4138613"/>
          <p14:tracePt t="6575" x="2574925" y="4146550"/>
          <p14:tracePt t="6579" x="2566988" y="4164013"/>
          <p14:tracePt t="6584" x="2549525" y="4164013"/>
          <p14:tracePt t="6588" x="2541588" y="4181475"/>
          <p14:tracePt t="6591" x="2532063" y="4189413"/>
          <p14:tracePt t="6595" x="2524125" y="4197350"/>
          <p14:tracePt t="6600" x="2516188" y="4197350"/>
          <p14:tracePt t="6604" x="2506663" y="4197350"/>
          <p14:tracePt t="6607" x="2506663" y="4206875"/>
          <p14:tracePt t="6611" x="2498725" y="4214813"/>
          <p14:tracePt t="6616" x="2489200" y="4214813"/>
          <p14:tracePt t="6624" x="2481263" y="4224338"/>
          <p14:tracePt t="6631" x="2473325" y="4224338"/>
          <p14:tracePt t="6748" x="2463800" y="4224338"/>
          <p14:tracePt t="6872" x="2455863" y="4224338"/>
          <p14:tracePt t="6880" x="2447925" y="4224338"/>
          <p14:tracePt t="6888" x="2438400" y="4214813"/>
          <p14:tracePt t="6899" x="2397125" y="4171950"/>
          <p14:tracePt t="6905" x="2387600" y="4156075"/>
          <p14:tracePt t="6909" x="2371725" y="4138613"/>
          <p14:tracePt t="6912" x="2344738" y="4113213"/>
          <p14:tracePt t="6916" x="2328863" y="4087813"/>
          <p14:tracePt t="6922" x="2311400" y="4062413"/>
          <p14:tracePt t="6928" x="2293938" y="4027488"/>
          <p14:tracePt t="6931" x="2286000" y="4011613"/>
          <p14:tracePt t="6938" x="2286000" y="3994150"/>
          <p14:tracePt t="6940" x="2278063" y="3994150"/>
          <p14:tracePt t="6945" x="2278063" y="3986213"/>
          <p14:tracePt t="6949" x="2278063" y="3976688"/>
          <p14:tracePt t="6954" x="2268538" y="3968750"/>
          <p14:tracePt t="6960" x="2268538" y="3960813"/>
          <p14:tracePt t="6964" x="2260600" y="3951288"/>
          <p14:tracePt t="6969" x="2252663" y="3943350"/>
          <p14:tracePt t="6972" x="2243138" y="3935413"/>
          <p14:tracePt t="6977" x="2235200" y="3908425"/>
          <p14:tracePt t="6979" x="2227263" y="3900488"/>
          <p14:tracePt t="6983" x="2217738" y="3883025"/>
          <p14:tracePt t="6988" x="2200275" y="3857625"/>
          <p14:tracePt t="6992" x="2184400" y="3832225"/>
          <p14:tracePt t="6997" x="2174875" y="3824288"/>
          <p14:tracePt t="6999" x="2159000" y="3798888"/>
          <p14:tracePt t="7005" x="2149475" y="3781425"/>
          <p14:tracePt t="7009" x="2141538" y="3763963"/>
          <p14:tracePt t="7012" x="2133600" y="3756025"/>
          <p14:tracePt t="7017" x="2124075" y="3738563"/>
          <p14:tracePt t="7022" x="2124075" y="3730625"/>
          <p14:tracePt t="7028" x="2124075" y="3722688"/>
          <p14:tracePt t="7045" x="2124075" y="3713163"/>
          <p14:tracePt t="7057" x="2124075" y="3697288"/>
          <p14:tracePt t="7060" x="2124075" y="3679825"/>
          <p14:tracePt t="7064" x="2124075" y="3662363"/>
          <p14:tracePt t="7071" x="2141538" y="3646488"/>
          <p14:tracePt t="7073" x="2159000" y="3619500"/>
          <p14:tracePt t="7076" x="2184400" y="3586163"/>
          <p14:tracePt t="7082" x="2209800" y="3560763"/>
          <p14:tracePt t="7097" x="2319338" y="3433763"/>
          <p14:tracePt t="7100" x="2344738" y="3416300"/>
          <p14:tracePt t="7105" x="2371725" y="3390900"/>
          <p14:tracePt t="7110" x="2397125" y="3365500"/>
          <p14:tracePt t="7114" x="2422525" y="3340100"/>
          <p14:tracePt t="7116" x="2447925" y="3322638"/>
          <p14:tracePt t="7124" x="2473325" y="3289300"/>
          <p14:tracePt t="7127" x="2489200" y="3279775"/>
          <p14:tracePt t="7134" x="2516188" y="3263900"/>
          <p14:tracePt t="7138" x="2541588" y="3254375"/>
          <p14:tracePt t="7140" x="2557463" y="3238500"/>
          <p14:tracePt t="7144" x="2574925" y="3228975"/>
          <p14:tracePt t="7148" x="2592388" y="3211513"/>
          <p14:tracePt t="7154" x="2617788" y="3211513"/>
          <p14:tracePt t="7157" x="2643188" y="3195638"/>
          <p14:tracePt t="7160" x="2651125" y="3186113"/>
          <p14:tracePt t="7164" x="2676525" y="3178175"/>
          <p14:tracePt t="7171" x="2701925" y="3160713"/>
          <p14:tracePt t="7172" x="2727325" y="3152775"/>
          <p14:tracePt t="7178" x="2744788" y="3144838"/>
          <p14:tracePt t="7181" x="2762250" y="3127375"/>
          <p14:tracePt t="7188" x="2813050" y="3119438"/>
          <p14:tracePt t="7192" x="2820988" y="3119438"/>
          <p14:tracePt t="7197" x="2838450" y="3119438"/>
          <p14:tracePt t="7200" x="2863850" y="3109913"/>
          <p14:tracePt t="7205" x="2871788" y="3109913"/>
          <p14:tracePt t="7210" x="2889250" y="3109913"/>
          <p14:tracePt t="7212" x="2897188" y="3109913"/>
          <p14:tracePt t="7216" x="2914650" y="3109913"/>
          <p14:tracePt t="7221" x="2932113" y="3109913"/>
          <p14:tracePt t="7225" x="2940050" y="3109913"/>
          <p14:tracePt t="7228" x="2957513" y="3109913"/>
          <p14:tracePt t="7232" x="2965450" y="3109913"/>
          <p14:tracePt t="7238" x="2982913" y="3109913"/>
          <p14:tracePt t="7240" x="3000375" y="3109913"/>
          <p14:tracePt t="7245" x="3008313" y="3109913"/>
          <p14:tracePt t="7249" x="3025775" y="3109913"/>
          <p14:tracePt t="7254" x="3033713" y="3109913"/>
          <p14:tracePt t="7257" x="3059113" y="3101975"/>
          <p14:tracePt t="7260" x="3076575" y="3101975"/>
          <p14:tracePt t="7265" x="3094038" y="3094038"/>
          <p14:tracePt t="7271" x="3119438" y="3094038"/>
          <p14:tracePt t="7274" x="3135313" y="3084513"/>
          <p14:tracePt t="7277" x="3152775" y="3084513"/>
          <p14:tracePt t="7281" x="3170238" y="3084513"/>
          <p14:tracePt t="7287" x="3186113" y="3076575"/>
          <p14:tracePt t="7289" x="3195638" y="3076575"/>
          <p14:tracePt t="7293" x="3211513" y="3076575"/>
          <p14:tracePt t="7297" x="3228975" y="3067050"/>
          <p14:tracePt t="7300" x="3238500" y="3059113"/>
          <p14:tracePt t="7304" x="3246438" y="3059113"/>
          <p14:tracePt t="7309" x="3254375" y="3059113"/>
          <p14:tracePt t="7312" x="3263900" y="3059113"/>
          <p14:tracePt t="7316" x="3279775" y="3059113"/>
          <p14:tracePt t="7322" x="3289300" y="3059113"/>
          <p14:tracePt t="7325" x="3297238" y="3059113"/>
          <p14:tracePt t="7329" x="3314700" y="3051175"/>
          <p14:tracePt t="7332" x="3322638" y="3051175"/>
          <p14:tracePt t="7340" x="3355975" y="3041650"/>
          <p14:tracePt t="7344" x="3365500" y="3033713"/>
          <p14:tracePt t="7348" x="3382963" y="3033713"/>
          <p14:tracePt t="7354" x="3398838" y="3025775"/>
          <p14:tracePt t="7360" x="3424238" y="3016250"/>
          <p14:tracePt t="7364" x="3449638" y="3016250"/>
          <p14:tracePt t="7372" x="3492500" y="3008313"/>
          <p14:tracePt t="7377" x="3509963" y="3008313"/>
          <p14:tracePt t="7380" x="3535363" y="3000375"/>
          <p14:tracePt t="7385" x="3552825" y="3000375"/>
          <p14:tracePt t="7389" x="3578225" y="2990850"/>
          <p14:tracePt t="7393" x="3603625" y="2982913"/>
          <p14:tracePt t="7396" x="3619500" y="2982913"/>
          <p14:tracePt t="7401" x="3646488" y="2974975"/>
          <p14:tracePt t="7406" x="3671888" y="2974975"/>
          <p14:tracePt t="7410" x="3687763" y="2965450"/>
          <p14:tracePt t="7413" x="3705225" y="2965450"/>
          <p14:tracePt t="7417" x="3713163" y="2957513"/>
          <p14:tracePt t="7422" x="3722688" y="2957513"/>
          <p14:tracePt t="7426" x="3738563" y="2957513"/>
          <p14:tracePt t="7428" x="3748088" y="2957513"/>
          <p14:tracePt t="7432" x="3756025" y="2957513"/>
          <p14:tracePt t="7438" x="3763963" y="2957513"/>
          <p14:tracePt t="7441" x="3773488" y="2957513"/>
          <p14:tracePt t="7444" x="3781425" y="2957513"/>
          <p14:tracePt t="7454" x="3790950" y="2957513"/>
          <p14:tracePt t="7457" x="3798888" y="2957513"/>
          <p14:tracePt t="7465" x="3806825" y="2957513"/>
          <p14:tracePt t="7473" x="3816350" y="2957513"/>
          <p14:tracePt t="7478" x="3824288" y="2957513"/>
          <p14:tracePt t="7489" x="3832225" y="2957513"/>
          <p14:tracePt t="7492" x="3841750" y="2957513"/>
          <p14:tracePt t="7505" x="3841750" y="2965450"/>
          <p14:tracePt t="7529" x="3849688" y="2965450"/>
          <p14:tracePt t="7549" x="3857625" y="2974975"/>
          <p14:tracePt t="7681" x="3857625" y="2982913"/>
          <p14:tracePt t="7689" x="3849688" y="2990850"/>
          <p14:tracePt t="7697" x="3841750" y="3000375"/>
          <p14:tracePt t="7700" x="3832225" y="3008313"/>
          <p14:tracePt t="7712" x="3816350" y="3016250"/>
          <p14:tracePt t="7716" x="3806825" y="3025775"/>
          <p14:tracePt t="7721" x="3798888" y="3033713"/>
          <p14:tracePt t="7726" x="3781425" y="3033713"/>
          <p14:tracePt t="7729" x="3763963" y="3041650"/>
          <p14:tracePt t="7738" x="3748088" y="3041650"/>
          <p14:tracePt t="7741" x="3738563" y="3041650"/>
          <p14:tracePt t="7745" x="3722688" y="3051175"/>
          <p14:tracePt t="7749" x="3713163" y="3051175"/>
          <p14:tracePt t="7755" x="3705225" y="3059113"/>
          <p14:tracePt t="7758" x="3697288" y="3059113"/>
          <p14:tracePt t="7761" x="3687763" y="3067050"/>
          <p14:tracePt t="7765" x="3679825" y="3067050"/>
          <p14:tracePt t="7773" x="3671888" y="3067050"/>
          <p14:tracePt t="7776" x="3662363" y="3067050"/>
          <p14:tracePt t="7787" x="3654425" y="3076575"/>
          <p14:tracePt t="7793" x="3646488" y="3076575"/>
          <p14:tracePt t="7796" x="3636963" y="3076575"/>
          <p14:tracePt t="7801" x="3636963" y="3084513"/>
          <p14:tracePt t="7805" x="3619500" y="3084513"/>
          <p14:tracePt t="7813" x="3611563" y="3084513"/>
          <p14:tracePt t="7817" x="3603625" y="3094038"/>
          <p14:tracePt t="7822" x="3594100" y="3101975"/>
          <p14:tracePt t="7826" x="3578225" y="3109913"/>
          <p14:tracePt t="7829" x="3560763" y="3119438"/>
          <p14:tracePt t="7832" x="3543300" y="3119438"/>
          <p14:tracePt t="7838" x="3527425" y="3127375"/>
          <p14:tracePt t="7842" x="3509963" y="3135313"/>
          <p14:tracePt t="7844" x="3492500" y="3144838"/>
          <p14:tracePt t="7849" x="3475038" y="3152775"/>
          <p14:tracePt t="7854" x="3459163" y="3160713"/>
          <p14:tracePt t="7857" x="3441700" y="3170238"/>
          <p14:tracePt t="7860" x="3416300" y="3178175"/>
          <p14:tracePt t="7864" x="3408363" y="3178175"/>
          <p14:tracePt t="7872" x="3390900" y="3186113"/>
          <p14:tracePt t="7873" x="3373438" y="3195638"/>
          <p14:tracePt t="7880" x="3348038" y="3203575"/>
          <p14:tracePt t="7888" x="3330575" y="3221038"/>
          <p14:tracePt t="7910" x="3289300" y="3238500"/>
          <p14:tracePt t="7917" x="3279775" y="3238500"/>
          <p14:tracePt t="7924" x="3271838" y="3238500"/>
          <p14:tracePt t="7933" x="3263900" y="3238500"/>
          <p14:tracePt t="7942" x="3254375" y="3238500"/>
          <p14:tracePt t="7949" x="3254375" y="3246438"/>
          <p14:tracePt t="7977" x="3246438" y="3246438"/>
          <p14:tracePt t="8013" x="3238500" y="3246438"/>
          <p14:tracePt t="8025" x="3228975" y="3246438"/>
          <p14:tracePt t="8033" x="3221038" y="3246438"/>
          <p14:tracePt t="8041" x="3211513" y="3254375"/>
          <p14:tracePt t="8049" x="3203575" y="3254375"/>
          <p14:tracePt t="8055" x="3203575" y="3263900"/>
          <p14:tracePt t="8058" x="3195638" y="3263900"/>
          <p14:tracePt t="8061" x="3178175" y="3263900"/>
          <p14:tracePt t="8074" x="3152775" y="3263900"/>
          <p14:tracePt t="8077" x="3144838" y="3271838"/>
          <p14:tracePt t="8080" x="3127375" y="3271838"/>
          <p14:tracePt t="8088" x="3109913" y="3279775"/>
          <p14:tracePt t="8092" x="3101975" y="3279775"/>
          <p14:tracePt t="8097" x="3094038" y="3279775"/>
          <p14:tracePt t="8101" x="3076575" y="3279775"/>
          <p14:tracePt t="8106" x="3067050" y="3279775"/>
          <p14:tracePt t="8110" x="3041650" y="3279775"/>
          <p14:tracePt t="8113" x="3025775" y="3279775"/>
          <p14:tracePt t="8116" x="3008313" y="3279775"/>
          <p14:tracePt t="8122" x="2982913" y="3279775"/>
          <p14:tracePt t="8126" x="2957513" y="3289300"/>
          <p14:tracePt t="8129" x="2940050" y="3289300"/>
          <p14:tracePt t="8132" x="2906713" y="3289300"/>
          <p14:tracePt t="8141" x="2830513" y="3289300"/>
          <p14:tracePt t="8144" x="2787650" y="3289300"/>
          <p14:tracePt t="8149" x="2744788" y="3289300"/>
          <p14:tracePt t="8155" x="2686050" y="3289300"/>
          <p14:tracePt t="8159" x="2643188" y="3289300"/>
          <p14:tracePt t="8161" x="2600325" y="3289300"/>
          <p14:tracePt t="8164" x="2541588" y="3289300"/>
          <p14:tracePt t="8173" x="2422525" y="3289300"/>
          <p14:tracePt t="8176" x="2371725" y="3289300"/>
          <p14:tracePt t="8180" x="2311400" y="3289300"/>
          <p14:tracePt t="8189" x="2209800" y="3289300"/>
          <p14:tracePt t="8192" x="2149475" y="3289300"/>
          <p14:tracePt t="8197" x="2116138" y="3289300"/>
          <p14:tracePt t="8201" x="2073275" y="3289300"/>
          <p14:tracePt t="8208" x="2014538" y="3289300"/>
          <p14:tracePt t="8212" x="1979613" y="3289300"/>
          <p14:tracePt t="8217" x="1946275" y="3289300"/>
          <p14:tracePt t="8222" x="1920875" y="3289300"/>
          <p14:tracePt t="8225" x="1895475" y="3289300"/>
          <p14:tracePt t="8229" x="1870075" y="3289300"/>
          <p14:tracePt t="8233" x="1844675" y="3289300"/>
          <p14:tracePt t="8241" x="1793875" y="3289300"/>
          <p14:tracePt t="8245" x="1776413" y="3289300"/>
          <p14:tracePt t="8249" x="1758950" y="3289300"/>
          <p14:tracePt t="8257" x="1725613" y="3289300"/>
          <p14:tracePt t="8260" x="1700213" y="3289300"/>
          <p14:tracePt t="8265" x="1690688" y="3289300"/>
          <p14:tracePt t="8274" x="1682750" y="3289300"/>
          <p14:tracePt t="8277" x="1674813" y="3289300"/>
          <p14:tracePt t="8433" x="1682750" y="3271838"/>
          <p14:tracePt t="8438" x="1700213" y="3271838"/>
          <p14:tracePt t="8442" x="1725613" y="3254375"/>
          <p14:tracePt t="8446" x="1741488" y="3246438"/>
          <p14:tracePt t="8448" x="1741488" y="3238500"/>
          <p14:tracePt t="8460" x="1776413" y="3228975"/>
          <p14:tracePt t="8464" x="1784350" y="3221038"/>
          <p14:tracePt t="8473" x="1793875" y="3211513"/>
          <p14:tracePt t="8533" x="1801813" y="3211513"/>
          <p14:tracePt t="8541" x="1809750" y="3211513"/>
          <p14:tracePt t="8550" x="1827213" y="3211513"/>
          <p14:tracePt t="8557" x="1835150" y="3211513"/>
          <p14:tracePt t="8565" x="1844675" y="3211513"/>
          <p14:tracePt t="8573" x="1852613" y="3211513"/>
          <p14:tracePt t="8576" x="1860550" y="3211513"/>
          <p14:tracePt t="8580" x="1860550" y="3221038"/>
          <p14:tracePt t="8593" x="1870075" y="3228975"/>
          <p14:tracePt t="8601" x="1878013" y="3238500"/>
          <p14:tracePt t="8609" x="1878013" y="3246438"/>
          <p14:tracePt t="8617" x="1878013" y="3254375"/>
          <p14:tracePt t="8622" x="1885950" y="3263900"/>
          <p14:tracePt t="8629" x="1895475" y="3271838"/>
          <p14:tracePt t="8633" x="1895475" y="3279775"/>
          <p14:tracePt t="8640" x="1895475" y="3289300"/>
          <p14:tracePt t="8649" x="1895475" y="3297238"/>
          <p14:tracePt t="8658" x="1895475" y="3305175"/>
          <p14:tracePt t="8661" x="1895475" y="3322638"/>
          <p14:tracePt t="8665" x="1895475" y="3330575"/>
          <p14:tracePt t="8672" x="1895475" y="3340100"/>
          <p14:tracePt t="8676" x="1895475" y="3348038"/>
          <p14:tracePt t="8681" x="1895475" y="3355975"/>
          <p14:tracePt t="8689" x="1885950" y="3390900"/>
          <p14:tracePt t="8692" x="1878013" y="3398838"/>
          <p14:tracePt t="8696" x="1860550" y="3416300"/>
          <p14:tracePt t="8701" x="1852613" y="3433763"/>
          <p14:tracePt t="8706" x="1835150" y="3449638"/>
          <p14:tracePt t="8710" x="1827213" y="3459163"/>
          <p14:tracePt t="8713" x="1809750" y="3467100"/>
          <p14:tracePt t="8717" x="1793875" y="3484563"/>
          <p14:tracePt t="8722" x="1784350" y="3502025"/>
          <p14:tracePt t="8725" x="1766888" y="3517900"/>
          <p14:tracePt t="8733" x="1741488" y="3535363"/>
          <p14:tracePt t="8738" x="1733550" y="3552825"/>
          <p14:tracePt t="8742" x="1725613" y="3552825"/>
          <p14:tracePt t="8749" x="1700213" y="3578225"/>
          <p14:tracePt t="8756" x="1682750" y="3594100"/>
          <p14:tracePt t="8757" x="1665288" y="3603625"/>
          <p14:tracePt t="8761" x="1657350" y="3603625"/>
          <p14:tracePt t="8765" x="1639888" y="3611563"/>
          <p14:tracePt t="8773" x="1606550" y="3629025"/>
          <p14:tracePt t="8780" x="1571625" y="3646488"/>
          <p14:tracePt t="8787" x="1555750" y="3646488"/>
          <p14:tracePt t="8789" x="1538288" y="3654425"/>
          <p14:tracePt t="8797" x="1495425" y="3654425"/>
          <p14:tracePt t="8800" x="1477963" y="3662363"/>
          <p14:tracePt t="8804" x="1462088" y="3662363"/>
          <p14:tracePt t="8809" x="1436688" y="3671888"/>
          <p14:tracePt t="8812" x="1427163" y="3671888"/>
          <p14:tracePt t="8816" x="1401763" y="3679825"/>
          <p14:tracePt t="8822" x="1385888" y="3679825"/>
          <p14:tracePt t="8826" x="1376363" y="3679825"/>
          <p14:tracePt t="8829" x="1360488" y="3687763"/>
          <p14:tracePt t="8833" x="1343025" y="3687763"/>
          <p14:tracePt t="8839" x="1333500" y="3687763"/>
          <p14:tracePt t="8842" x="1325563" y="3687763"/>
          <p14:tracePt t="8844" x="1317625" y="3697288"/>
          <p14:tracePt t="8849" x="1308100" y="3697288"/>
          <p14:tracePt t="8855" x="1300163" y="3697288"/>
          <p14:tracePt t="8858" x="1292225" y="3705225"/>
          <p14:tracePt t="8860" x="1274763" y="3705225"/>
          <p14:tracePt t="8865" x="1266825" y="3713163"/>
          <p14:tracePt t="8873" x="1241425" y="3722688"/>
          <p14:tracePt t="8877" x="1223963" y="3730625"/>
          <p14:tracePt t="8880" x="1216025" y="3730625"/>
          <p14:tracePt t="8887" x="1198563" y="3738563"/>
          <p14:tracePt t="8889" x="1181100" y="3738563"/>
          <p14:tracePt t="8893" x="1173163" y="3738563"/>
          <p14:tracePt t="8917" x="1087438" y="3748088"/>
          <p14:tracePt t="8920" x="1069975" y="3748088"/>
          <p14:tracePt t="8930" x="1062038" y="3756025"/>
          <p14:tracePt t="8934" x="1054100" y="3756025"/>
          <p14:tracePt t="8939" x="1044575" y="3763963"/>
          <p14:tracePt t="8943" x="1028700" y="3773488"/>
          <p14:tracePt t="8945" x="1019175" y="3773488"/>
          <p14:tracePt t="8949" x="1011238" y="3790950"/>
          <p14:tracePt t="8955" x="985838" y="3806825"/>
          <p14:tracePt t="8960" x="942975" y="3832225"/>
          <p14:tracePt t="8965" x="925513" y="3841750"/>
          <p14:tracePt t="8974" x="884238" y="3883025"/>
          <p14:tracePt t="8981" x="849313" y="3917950"/>
          <p14:tracePt t="8985" x="841375" y="3925888"/>
          <p14:tracePt t="8990" x="833438" y="3925888"/>
          <p14:tracePt t="9190" x="823913" y="3935413"/>
          <p14:tracePt t="9195" x="823913" y="3943350"/>
          <p14:tracePt t="9199" x="815975" y="3943350"/>
          <p14:tracePt t="9206" x="815975" y="3968750"/>
          <p14:tracePt t="9210" x="815975" y="3976688"/>
          <p14:tracePt t="9214" x="815975" y="3986213"/>
          <p14:tracePt t="9222" x="815975" y="3994150"/>
          <p14:tracePt t="9235" x="815975" y="4002088"/>
          <p14:tracePt t="9246" x="815975" y="4011613"/>
          <p14:tracePt t="9267" x="815975" y="4019550"/>
          <p14:tracePt t="9530" x="815975" y="4002088"/>
          <p14:tracePt t="9538" x="808038" y="3960813"/>
          <p14:tracePt t="9542" x="790575" y="3935413"/>
          <p14:tracePt t="9546" x="781050" y="3908425"/>
          <p14:tracePt t="9550" x="765175" y="3892550"/>
          <p14:tracePt t="9555" x="755650" y="3875088"/>
          <p14:tracePt t="9562" x="739775" y="3824288"/>
          <p14:tracePt t="9566" x="739775" y="3816350"/>
          <p14:tracePt t="9574" x="714375" y="3763963"/>
          <p14:tracePt t="9579" x="704850" y="3738563"/>
          <p14:tracePt t="9582" x="696913" y="3713163"/>
          <p14:tracePt t="9587" x="688975" y="3705225"/>
          <p14:tracePt t="9589" x="679450" y="3679825"/>
          <p14:tracePt t="9594" x="671513" y="3662363"/>
          <p14:tracePt t="9598" x="663575" y="3646488"/>
          <p14:tracePt t="9601" x="663575" y="3629025"/>
          <p14:tracePt t="9605" x="663575" y="3611563"/>
          <p14:tracePt t="9613" x="646113" y="3586163"/>
          <p14:tracePt t="9617" x="636588" y="3568700"/>
          <p14:tracePt t="9622" x="628650" y="3552825"/>
          <p14:tracePt t="9626" x="620713" y="3552825"/>
          <p14:tracePt t="9629" x="620713" y="3535363"/>
          <p14:tracePt t="9633" x="611188" y="3527425"/>
          <p14:tracePt t="9638" x="603250" y="3517900"/>
          <p14:tracePt t="9643" x="595313" y="3509963"/>
          <p14:tracePt t="9646" x="595313" y="3502025"/>
          <p14:tracePt t="9654" x="585788" y="3502025"/>
          <p14:tracePt t="9659" x="577850" y="3484563"/>
          <p14:tracePt t="9666" x="577850" y="3475038"/>
          <p14:tracePt t="9672" x="569913" y="3475038"/>
          <p14:tracePt t="9677" x="560388" y="3467100"/>
          <p14:tracePt t="9691" x="552450" y="3459163"/>
          <p14:tracePt t="9706" x="544513" y="3459163"/>
          <p14:tracePt t="9714" x="534988" y="3449638"/>
          <p14:tracePt t="9902" x="527050" y="3449638"/>
          <p14:tracePt t="9907" x="519113" y="3449638"/>
          <p14:tracePt t="9911" x="501650" y="3467100"/>
          <p14:tracePt t="9914" x="492125" y="3484563"/>
          <p14:tracePt t="9918" x="492125" y="3509963"/>
          <p14:tracePt t="9923" x="476250" y="3527425"/>
          <p14:tracePt t="9927" x="466725" y="3552825"/>
          <p14:tracePt t="9930" x="450850" y="3586163"/>
          <p14:tracePt t="9934" x="441325" y="3619500"/>
          <p14:tracePt t="9939" x="425450" y="3646488"/>
          <p14:tracePt t="9942" x="415925" y="3679825"/>
          <p14:tracePt t="9946" x="407988" y="3697288"/>
          <p14:tracePt t="9950" x="400050" y="3722688"/>
          <p14:tracePt t="9954" x="400050" y="3748088"/>
          <p14:tracePt t="9958" x="390525" y="3773488"/>
          <p14:tracePt t="9961" x="390525" y="3790950"/>
          <p14:tracePt t="9966" x="382588" y="3816350"/>
          <p14:tracePt t="9972" x="382588" y="3841750"/>
          <p14:tracePt t="9974" x="374650" y="3857625"/>
          <p14:tracePt t="9977" x="374650" y="3875088"/>
          <p14:tracePt t="9982" x="374650" y="3900488"/>
          <p14:tracePt t="9991" x="374650" y="3935413"/>
          <p14:tracePt t="9994" x="374650" y="3951288"/>
          <p14:tracePt t="9998" x="365125" y="3968750"/>
          <p14:tracePt t="10004" x="365125" y="3986213"/>
          <p14:tracePt t="10007" x="365125" y="4002088"/>
          <p14:tracePt t="10014" x="365125" y="4019550"/>
          <p14:tracePt t="10018" x="365125" y="4027488"/>
          <p14:tracePt t="10022" x="365125" y="4044950"/>
          <p14:tracePt t="10025" x="365125" y="4052888"/>
          <p14:tracePt t="10034" x="365125" y="4062413"/>
          <p14:tracePt t="10039" x="365125" y="4070350"/>
          <p14:tracePt t="10041" x="365125" y="4079875"/>
          <p14:tracePt t="10050" x="365125" y="4087813"/>
          <p14:tracePt t="10055" x="365125" y="4095750"/>
          <p14:tracePt t="10062" x="365125" y="4105275"/>
          <p14:tracePt t="10066" x="365125" y="4113213"/>
          <p14:tracePt t="10072" x="365125" y="4121150"/>
          <p14:tracePt t="10074" x="374650" y="4121150"/>
          <p14:tracePt t="10094" x="382588" y="4130675"/>
          <p14:tracePt t="10110" x="382588" y="4138613"/>
          <p14:tracePt t="10426" x="390525" y="4138613"/>
          <p14:tracePt t="10430" x="407988" y="4146550"/>
          <p14:tracePt t="10435" x="415925" y="4156075"/>
          <p14:tracePt t="10438" x="441325" y="4164013"/>
          <p14:tracePt t="10442" x="466725" y="4171950"/>
          <p14:tracePt t="10446" x="501650" y="4171950"/>
          <p14:tracePt t="10450" x="527050" y="4181475"/>
          <p14:tracePt t="10455" x="577850" y="4189413"/>
          <p14:tracePt t="10462" x="663575" y="4197350"/>
          <p14:tracePt t="10466" x="696913" y="4206875"/>
          <p14:tracePt t="10473" x="790575" y="4214813"/>
          <p14:tracePt t="10478" x="833438" y="4224338"/>
          <p14:tracePt t="10481" x="884238" y="4232275"/>
          <p14:tracePt t="10488" x="917575" y="4240213"/>
          <p14:tracePt t="10490" x="942975" y="4240213"/>
          <p14:tracePt t="10495" x="977900" y="4249738"/>
          <p14:tracePt t="10498" x="1011238" y="4257675"/>
          <p14:tracePt t="10501" x="1044575" y="4257675"/>
          <p14:tracePt t="10505" x="1079500" y="4265613"/>
          <p14:tracePt t="10512" x="1104900" y="4265613"/>
          <p14:tracePt t="10514" x="1138238" y="4275138"/>
          <p14:tracePt t="10518" x="1173163" y="4283075"/>
          <p14:tracePt t="10522" x="1198563" y="4291013"/>
          <p14:tracePt t="10525" x="1223963" y="4291013"/>
          <p14:tracePt t="10529" x="1249363" y="4300538"/>
          <p14:tracePt t="10534" x="1282700" y="4308475"/>
          <p14:tracePt t="10538" x="1317625" y="4308475"/>
          <p14:tracePt t="10541" x="1333500" y="4316413"/>
          <p14:tracePt t="10545" x="1368425" y="4316413"/>
          <p14:tracePt t="10549" x="1401763" y="4316413"/>
          <p14:tracePt t="10554" x="1436688" y="4325938"/>
          <p14:tracePt t="10559" x="1477963" y="4325938"/>
          <p14:tracePt t="10562" x="1512888" y="4333875"/>
          <p14:tracePt t="10566" x="1555750" y="4333875"/>
          <p14:tracePt t="10571" x="1614488" y="4341813"/>
          <p14:tracePt t="10577" x="1690688" y="4341813"/>
          <p14:tracePt t="10581" x="1733550" y="4341813"/>
          <p14:tracePt t="10587" x="1776413" y="4341813"/>
          <p14:tracePt t="10590" x="1819275" y="4341813"/>
          <p14:tracePt t="10593" x="1878013" y="4351338"/>
          <p14:tracePt t="10598" x="1928813" y="4359275"/>
          <p14:tracePt t="10601" x="1971675" y="4359275"/>
          <p14:tracePt t="10605" x="2014538" y="4359275"/>
          <p14:tracePt t="10609" x="2055813" y="4368800"/>
          <p14:tracePt t="10613" x="2116138" y="4368800"/>
          <p14:tracePt t="10617" x="2159000" y="4368800"/>
          <p14:tracePt t="10621" x="2200275" y="4368800"/>
          <p14:tracePt t="10625" x="2252663" y="4368800"/>
          <p14:tracePt t="10630" x="2303463" y="4368800"/>
          <p14:tracePt t="10634" x="2354263" y="4376738"/>
          <p14:tracePt t="10639" x="2413000" y="4376738"/>
          <p14:tracePt t="10643" x="2455863" y="4376738"/>
          <p14:tracePt t="10645" x="2516188" y="4376738"/>
          <p14:tracePt t="10650" x="2582863" y="4376738"/>
          <p14:tracePt t="10655" x="2643188" y="4376738"/>
          <p14:tracePt t="10658" x="2727325" y="4376738"/>
          <p14:tracePt t="10661" x="2813050" y="4376738"/>
          <p14:tracePt t="10665" x="2897188" y="4376738"/>
          <p14:tracePt t="10674" x="3135313" y="4376738"/>
          <p14:tracePt t="10678" x="3263900" y="4376738"/>
          <p14:tracePt t="10681" x="3390900" y="4376738"/>
          <p14:tracePt t="10688" x="3502025" y="4376738"/>
          <p14:tracePt t="10691" x="3603625" y="4376738"/>
          <p14:tracePt t="10693" x="3687763" y="4376738"/>
          <p14:tracePt t="10698" x="3756025" y="4376738"/>
          <p14:tracePt t="10702" x="3832225" y="4376738"/>
          <p14:tracePt t="10706" x="3900488" y="4376738"/>
          <p14:tracePt t="10709" x="3960813" y="4376738"/>
          <p14:tracePt t="10714" x="4002088" y="4376738"/>
          <p14:tracePt t="10718" x="4044950" y="4376738"/>
          <p14:tracePt t="10723" x="4079875" y="4376738"/>
          <p14:tracePt t="10725" x="4113213" y="4376738"/>
          <p14:tracePt t="10730" x="4138613" y="4376738"/>
          <p14:tracePt t="10734" x="4164013" y="4376738"/>
          <p14:tracePt t="10738" x="4189413" y="4376738"/>
          <p14:tracePt t="10741" x="4197350" y="4376738"/>
          <p14:tracePt t="10746" x="4214813" y="4376738"/>
          <p14:tracePt t="10750" x="4240213" y="4376738"/>
          <p14:tracePt t="10755" x="4249738" y="4368800"/>
          <p14:tracePt t="10758" x="4265613" y="4368800"/>
          <p14:tracePt t="10761" x="4283075" y="4368800"/>
          <p14:tracePt t="10766" x="4291013" y="4359275"/>
          <p14:tracePt t="10771" x="4308475" y="4359275"/>
          <p14:tracePt t="10777" x="4333875" y="4351338"/>
          <p14:tracePt t="10781" x="4351338" y="4341813"/>
          <p14:tracePt t="10788" x="4359275" y="4333875"/>
          <p14:tracePt t="10802" x="4368800" y="4333875"/>
          <p14:tracePt t="10830" x="4376738" y="4333875"/>
          <p14:tracePt t="10833" x="4384675" y="4325938"/>
          <p14:tracePt t="10839" x="4384675" y="4316413"/>
          <p14:tracePt t="10842" x="4394200" y="4308475"/>
          <p14:tracePt t="10846" x="4402138" y="4308475"/>
          <p14:tracePt t="10850" x="4419600" y="4300538"/>
          <p14:tracePt t="10855" x="4427538" y="4291013"/>
          <p14:tracePt t="10861" x="4435475" y="4291013"/>
          <p14:tracePt t="10862" x="4452938" y="4283075"/>
          <p14:tracePt t="10865" x="4460875" y="4283075"/>
          <p14:tracePt t="10872" x="4470400" y="4275138"/>
          <p14:tracePt t="10879" x="4495800" y="4275138"/>
          <p14:tracePt t="10908" x="4513263" y="4275138"/>
          <p14:tracePt t="10950" x="4513263" y="4265613"/>
          <p14:tracePt t="10962" x="4521200" y="4257675"/>
          <p14:tracePt t="10966" x="4529138" y="4257675"/>
          <p14:tracePt t="10974" x="4538663" y="4257675"/>
          <p14:tracePt t="10978" x="4546600" y="4257675"/>
          <p14:tracePt t="10981" x="4554538" y="4249738"/>
          <p14:tracePt t="10991" x="4564063" y="4249738"/>
          <p14:tracePt t="11094" x="4564063" y="4240213"/>
          <p14:tracePt t="11103" x="4564063" y="4232275"/>
          <p14:tracePt t="11114" x="4572000" y="4206875"/>
          <p14:tracePt t="11119" x="4579938" y="4181475"/>
          <p14:tracePt t="11122" x="4589463" y="4164013"/>
          <p14:tracePt t="11126" x="4589463" y="4138613"/>
          <p14:tracePt t="11131" x="4597400" y="4113213"/>
          <p14:tracePt t="11133" x="4605338" y="4095750"/>
          <p14:tracePt t="11138" x="4605338" y="4070350"/>
          <p14:tracePt t="11142" x="4614863" y="4044950"/>
          <p14:tracePt t="11145" x="4614863" y="4019550"/>
          <p14:tracePt t="11150" x="4622800" y="4002088"/>
          <p14:tracePt t="11155" x="4630738" y="3976688"/>
          <p14:tracePt t="11158" x="4630738" y="3951288"/>
          <p14:tracePt t="11162" x="4630738" y="3925888"/>
          <p14:tracePt t="11167" x="4640263" y="3892550"/>
          <p14:tracePt t="11172" x="4640263" y="3867150"/>
          <p14:tracePt t="11176" x="4648200" y="3832225"/>
          <p14:tracePt t="11179" x="4657725" y="3806825"/>
          <p14:tracePt t="11183" x="4657725" y="3781425"/>
          <p14:tracePt t="11191" x="4673600" y="3730625"/>
          <p14:tracePt t="11196" x="4673600" y="3713163"/>
          <p14:tracePt t="11198" x="4683125" y="3697288"/>
          <p14:tracePt t="11206" x="4683125" y="3662363"/>
          <p14:tracePt t="11211" x="4691063" y="3646488"/>
          <p14:tracePt t="11214" x="4691063" y="3636963"/>
          <p14:tracePt t="11222" x="4699000" y="3611563"/>
          <p14:tracePt t="11228" x="4699000" y="3603625"/>
          <p14:tracePt t="11231" x="4699000" y="3594100"/>
          <p14:tracePt t="11235" x="4699000" y="3586163"/>
          <p14:tracePt t="11240" x="4699000" y="3578225"/>
          <p14:tracePt t="11247" x="4699000" y="3568700"/>
          <p14:tracePt t="11251" x="4699000" y="3552825"/>
          <p14:tracePt t="11259" x="4699000" y="3535363"/>
          <p14:tracePt t="11263" x="4699000" y="3527425"/>
          <p14:tracePt t="11267" x="4699000" y="3517900"/>
          <p14:tracePt t="11272" x="4699000" y="3502025"/>
          <p14:tracePt t="11275" x="4699000" y="3492500"/>
          <p14:tracePt t="11279" x="4699000" y="3484563"/>
          <p14:tracePt t="11283" x="4699000" y="3475038"/>
          <p14:tracePt t="11290" x="4699000" y="3449638"/>
          <p14:tracePt t="11295" x="4699000" y="3441700"/>
          <p14:tracePt t="11299" x="4699000" y="3433763"/>
          <p14:tracePt t="11304" x="4699000" y="3424238"/>
          <p14:tracePt t="11311" x="4699000" y="3416300"/>
          <p14:tracePt t="11322" x="4699000" y="3408363"/>
          <p14:tracePt t="11327" x="4699000" y="3398838"/>
          <p14:tracePt t="11351" x="4699000" y="3390900"/>
          <p14:tracePt t="11359" x="4691063" y="3390900"/>
          <p14:tracePt t="11373" x="4683125" y="3390900"/>
          <p14:tracePt t="11376" x="4665663" y="3390900"/>
          <p14:tracePt t="11379" x="4657725" y="3390900"/>
          <p14:tracePt t="11382" x="4630738" y="3390900"/>
          <p14:tracePt t="11389" x="4614863" y="3390900"/>
          <p14:tracePt t="11392" x="4597400" y="3390900"/>
          <p14:tracePt t="11395" x="4572000" y="3390900"/>
          <p14:tracePt t="11399" x="4538663" y="3390900"/>
          <p14:tracePt t="11407" x="4478338" y="3390900"/>
          <p14:tracePt t="11411" x="4427538" y="3390900"/>
          <p14:tracePt t="11415" x="4368800" y="3390900"/>
          <p14:tracePt t="11424" x="4206875" y="3390900"/>
          <p14:tracePt t="11427" x="4138613" y="3390900"/>
          <p14:tracePt t="11431" x="4052888" y="3390900"/>
          <p14:tracePt t="11436" x="3951288" y="3390900"/>
          <p14:tracePt t="11440" x="3857625" y="3390900"/>
          <p14:tracePt t="11443" x="3738563" y="3390900"/>
          <p14:tracePt t="11447" x="3646488" y="3390900"/>
          <p14:tracePt t="11451" x="3543300" y="3390900"/>
          <p14:tracePt t="11456" x="3433763" y="3390900"/>
          <p14:tracePt t="11459" x="3330575" y="3390900"/>
          <p14:tracePt t="11463" x="3203575" y="3390900"/>
          <p14:tracePt t="11466" x="3094038" y="3382963"/>
          <p14:tracePt t="11472" x="2974975" y="3382963"/>
          <p14:tracePt t="11476" x="2846388" y="3365500"/>
          <p14:tracePt t="11478" x="2736850" y="3365500"/>
          <p14:tracePt t="11483" x="2625725" y="3355975"/>
          <p14:tracePt t="11491" x="2438400" y="3348038"/>
          <p14:tracePt t="11495" x="2336800" y="3348038"/>
          <p14:tracePt t="11499" x="2235200" y="3330575"/>
          <p14:tracePt t="11506" x="2039938" y="3322638"/>
          <p14:tracePt t="11511" x="1954213" y="3322638"/>
          <p14:tracePt t="11515" x="1870075" y="3314700"/>
          <p14:tracePt t="11522" x="1682750" y="3305175"/>
          <p14:tracePt t="11528" x="1597025" y="3305175"/>
          <p14:tracePt t="11531" x="1520825" y="3305175"/>
          <p14:tracePt t="11535" x="1452563" y="3305175"/>
          <p14:tracePt t="11539" x="1385888" y="3305175"/>
          <p14:tracePt t="11543" x="1308100" y="3305175"/>
          <p14:tracePt t="11546" x="1266825" y="3305175"/>
          <p14:tracePt t="11551" x="1206500" y="3305175"/>
          <p14:tracePt t="11555" x="1163638" y="3305175"/>
          <p14:tracePt t="11558" x="1122363" y="3305175"/>
          <p14:tracePt t="11563" x="1087438" y="3305175"/>
          <p14:tracePt t="11566" x="1062038" y="3305175"/>
          <p14:tracePt t="11573" x="1054100" y="3305175"/>
          <p14:tracePt t="11576" x="1044575" y="3305175"/>
          <p14:tracePt t="11579" x="1036638" y="3305175"/>
          <p14:tracePt t="11755" x="1028700" y="3305175"/>
          <p14:tracePt t="11763" x="1019175" y="3305175"/>
          <p14:tracePt t="11771" x="1003300" y="3305175"/>
          <p14:tracePt t="11776" x="993775" y="3305175"/>
          <p14:tracePt t="11783" x="993775" y="3314700"/>
          <p14:tracePt t="11790" x="985838" y="3314700"/>
          <p14:tracePt t="11811" x="977900" y="3314700"/>
          <p14:tracePt t="11814" x="977900" y="3322638"/>
          <p14:tracePt t="11822" x="968375" y="3330575"/>
          <p14:tracePt t="11827" x="968375" y="3340100"/>
          <p14:tracePt t="11839" x="942975" y="3355975"/>
          <p14:tracePt t="11843" x="942975" y="3365500"/>
          <p14:tracePt t="11847" x="942975" y="3382963"/>
          <p14:tracePt t="11850" x="925513" y="3398838"/>
          <p14:tracePt t="11855" x="917575" y="3424238"/>
          <p14:tracePt t="11862" x="892175" y="3467100"/>
          <p14:tracePt t="11867" x="874713" y="3502025"/>
          <p14:tracePt t="11872" x="866775" y="3527425"/>
          <p14:tracePt t="11878" x="849313" y="3578225"/>
          <p14:tracePt t="11883" x="833438" y="3611563"/>
          <p14:tracePt t="11892" x="823913" y="3662363"/>
          <p14:tracePt t="11908" x="798513" y="3748088"/>
          <p14:tracePt t="11914" x="790575" y="3781425"/>
          <p14:tracePt t="11923" x="790575" y="3816350"/>
          <p14:tracePt t="11927" x="790575" y="3832225"/>
          <p14:tracePt t="11930" x="790575" y="3849688"/>
          <p14:tracePt t="11935" x="790575" y="3857625"/>
          <p14:tracePt t="11940" x="790575" y="3867150"/>
          <p14:tracePt t="11944" x="790575" y="3875088"/>
          <p14:tracePt t="11947" x="790575" y="3892550"/>
          <p14:tracePt t="11951" x="790575" y="3900488"/>
          <p14:tracePt t="11955" x="790575" y="3908425"/>
          <p14:tracePt t="11958" x="790575" y="3925888"/>
          <p14:tracePt t="11962" x="790575" y="3935413"/>
          <p14:tracePt t="11967" x="790575" y="3943350"/>
          <p14:tracePt t="11972" x="790575" y="3951288"/>
          <p14:tracePt t="11975" x="790575" y="3960813"/>
          <p14:tracePt t="11982" x="790575" y="3968750"/>
          <p14:tracePt t="11988" x="790575" y="3976688"/>
          <p14:tracePt t="12004" x="790575" y="3986213"/>
          <p14:tracePt t="12007" x="790575" y="3994150"/>
          <p14:tracePt t="12022" x="790575" y="4002088"/>
          <p14:tracePt t="12071" x="790575" y="4011613"/>
          <p14:tracePt t="12076" x="790575" y="4019550"/>
          <p14:tracePt t="12083" x="790575" y="4027488"/>
          <p14:tracePt t="12091" x="798513" y="4037013"/>
          <p14:tracePt t="12099" x="798513" y="4044950"/>
          <p14:tracePt t="12106" x="808038" y="4052888"/>
          <p14:tracePt t="12111" x="815975" y="4062413"/>
          <p14:tracePt t="12139" x="815975" y="4070350"/>
          <p14:tracePt t="12167" x="823913" y="4079875"/>
          <p14:tracePt t="12208" x="833438" y="4079875"/>
          <p14:tracePt t="12212" x="841375" y="4079875"/>
          <p14:tracePt t="12216" x="858838" y="4079875"/>
          <p14:tracePt t="12223" x="892175" y="4087813"/>
          <p14:tracePt t="12227" x="917575" y="4087813"/>
          <p14:tracePt t="12230" x="952500" y="4087813"/>
          <p14:tracePt t="12235" x="968375" y="4087813"/>
          <p14:tracePt t="12240" x="993775" y="4087813"/>
          <p14:tracePt t="12243" x="1019175" y="4087813"/>
          <p14:tracePt t="12247" x="1036638" y="4087813"/>
          <p14:tracePt t="12251" x="1062038" y="4087813"/>
          <p14:tracePt t="12255" x="1087438" y="4087813"/>
          <p14:tracePt t="12259" x="1104900" y="4087813"/>
          <p14:tracePt t="12263" x="1138238" y="4087813"/>
          <p14:tracePt t="12266" x="1163638" y="4087813"/>
          <p14:tracePt t="12272" x="1189038" y="4087813"/>
          <p14:tracePt t="12275" x="1223963" y="4087813"/>
          <p14:tracePt t="12278" x="1257300" y="4087813"/>
          <p14:tracePt t="12282" x="1300163" y="4087813"/>
          <p14:tracePt t="12288" x="1333500" y="4087813"/>
          <p14:tracePt t="12291" x="1376363" y="4087813"/>
          <p14:tracePt t="12295" x="1419225" y="4087813"/>
          <p14:tracePt t="12298" x="1470025" y="4087813"/>
          <p14:tracePt t="12306" x="1589088" y="4087813"/>
          <p14:tracePt t="12310" x="1649413" y="4087813"/>
          <p14:tracePt t="12315" x="1708150" y="4087813"/>
          <p14:tracePt t="12321" x="1776413" y="4087813"/>
          <p14:tracePt t="12323" x="1835150" y="4087813"/>
          <p14:tracePt t="12326" x="1895475" y="4087813"/>
          <p14:tracePt t="12331" x="1946275" y="4087813"/>
          <p14:tracePt t="12335" x="2022475" y="4087813"/>
          <p14:tracePt t="12339" x="2090738" y="4087813"/>
          <p14:tracePt t="12342" x="2166938" y="4087813"/>
          <p14:tracePt t="12346" x="2217738" y="4087813"/>
          <p14:tracePt t="12351" x="2293938" y="4079875"/>
          <p14:tracePt t="12355" x="2362200" y="4079875"/>
          <p14:tracePt t="12358" x="2422525" y="4079875"/>
          <p14:tracePt t="12362" x="2481263" y="4070350"/>
          <p14:tracePt t="12367" x="2541588" y="4062413"/>
          <p14:tracePt t="12371" x="2582863" y="4062413"/>
          <p14:tracePt t="12376" x="2643188" y="4052888"/>
          <p14:tracePt t="12378" x="2686050" y="4052888"/>
          <p14:tracePt t="12383" x="2744788" y="4052888"/>
          <p14:tracePt t="12389" x="2805113" y="4052888"/>
          <p14:tracePt t="12392" x="2846388" y="4052888"/>
          <p14:tracePt t="12394" x="2889250" y="4052888"/>
          <p14:tracePt t="12398" x="2940050" y="4052888"/>
          <p14:tracePt t="12404" x="2990850" y="4052888"/>
          <p14:tracePt t="12407" x="3033713" y="4052888"/>
          <p14:tracePt t="12410" x="3084513" y="4052888"/>
          <p14:tracePt t="12415" x="3127375" y="4052888"/>
          <p14:tracePt t="12422" x="3228975" y="4052888"/>
          <p14:tracePt t="12426" x="3271838" y="4052888"/>
          <p14:tracePt t="12430" x="3305175" y="4052888"/>
          <p14:tracePt t="12436" x="3355975" y="4052888"/>
          <p14:tracePt t="12440" x="3398838" y="4052888"/>
          <p14:tracePt t="12442" x="3459163" y="4052888"/>
          <p14:tracePt t="12447" x="3502025" y="4052888"/>
          <p14:tracePt t="12450" x="3543300" y="4052888"/>
          <p14:tracePt t="12454" x="3578225" y="4052888"/>
          <p14:tracePt t="12458" x="3619500" y="4052888"/>
          <p14:tracePt t="12463" x="3654425" y="4052888"/>
          <p14:tracePt t="12467" x="3679825" y="4052888"/>
          <p14:tracePt t="12472" x="3713163" y="4062413"/>
          <p14:tracePt t="12474" x="3738563" y="4070350"/>
          <p14:tracePt t="12479" x="3763963" y="4070350"/>
          <p14:tracePt t="12482" x="3773488" y="4079875"/>
          <p14:tracePt t="12488" x="3790950" y="4079875"/>
          <p14:tracePt t="12492" x="3806825" y="4079875"/>
          <p14:tracePt t="12495" x="3816350" y="4079875"/>
          <p14:tracePt t="12499" x="3824288" y="4087813"/>
          <p14:tracePt t="12505" x="3832225" y="4087813"/>
          <p14:tracePt t="12510" x="3841750" y="4095750"/>
          <p14:tracePt t="12527" x="3849688" y="4105275"/>
          <p14:tracePt t="12531" x="3857625" y="4105275"/>
          <p14:tracePt t="12555" x="3867150" y="4105275"/>
          <p14:tracePt t="12563" x="3875088" y="4113213"/>
          <p14:tracePt t="12583" x="3883025" y="4121150"/>
          <p14:tracePt t="12599" x="3892550" y="4121150"/>
          <p14:tracePt t="12707" x="3900488" y="4113213"/>
          <p14:tracePt t="12712" x="3908425" y="4087813"/>
          <p14:tracePt t="12718" x="3917950" y="4052888"/>
          <p14:tracePt t="12723" x="3917950" y="4027488"/>
          <p14:tracePt t="12726" x="3925888" y="4019550"/>
          <p14:tracePt t="12731" x="3935413" y="3994150"/>
          <p14:tracePt t="12739" x="3960813" y="3960813"/>
          <p14:tracePt t="12742" x="3960813" y="3951288"/>
          <p14:tracePt t="12748" x="3976688" y="3925888"/>
          <p14:tracePt t="12751" x="3976688" y="3908425"/>
          <p14:tracePt t="12756" x="3986213" y="3900488"/>
          <p14:tracePt t="12760" x="4002088" y="3883025"/>
          <p14:tracePt t="12763" x="4002088" y="3875088"/>
          <p14:tracePt t="12766" x="4011613" y="3857625"/>
          <p14:tracePt t="12772" x="4019550" y="3857625"/>
          <p14:tracePt t="12795" x="4019550" y="3849688"/>
          <p14:tracePt t="12808" x="4027488" y="3849688"/>
          <p14:tracePt t="12831" x="4037013" y="3849688"/>
          <p14:tracePt t="12835" x="4044950" y="3849688"/>
          <p14:tracePt t="12840" x="4062413" y="3867150"/>
          <p14:tracePt t="12842" x="4087813" y="3883025"/>
          <p14:tracePt t="12847" x="4105275" y="3908425"/>
          <p14:tracePt t="12850" x="4130675" y="3943350"/>
          <p14:tracePt t="12856" x="4156075" y="3968750"/>
          <p14:tracePt t="12860" x="4181475" y="4011613"/>
          <p14:tracePt t="12863" x="4224338" y="4062413"/>
          <p14:tracePt t="12867" x="4257675" y="4095750"/>
          <p14:tracePt t="12873" x="4300538" y="4138613"/>
          <p14:tracePt t="12876" x="4333875" y="4171950"/>
          <p14:tracePt t="12882" x="4427538" y="4265613"/>
          <p14:tracePt t="12888" x="4470400" y="4300538"/>
          <p14:tracePt t="12906" x="4683125" y="4486275"/>
          <p14:tracePt t="12911" x="4733925" y="4521200"/>
          <p14:tracePt t="12914" x="4784725" y="4546600"/>
          <p14:tracePt t="12921" x="4843463" y="4589463"/>
          <p14:tracePt t="12923" x="4894263" y="4622800"/>
          <p14:tracePt t="12927" x="4954588" y="4648200"/>
          <p14:tracePt t="12930" x="5022850" y="4683125"/>
          <p14:tracePt t="12935" x="5081588" y="4716463"/>
          <p14:tracePt t="12939" x="5157788" y="4749800"/>
          <p14:tracePt t="12944" x="5226050" y="4775200"/>
          <p14:tracePt t="12946" x="5286375" y="4802188"/>
          <p14:tracePt t="12951" x="5345113" y="4818063"/>
          <p14:tracePt t="12955" x="5405438" y="4843463"/>
          <p14:tracePt t="12959" x="5481638" y="4868863"/>
          <p14:tracePt t="12962" x="5532438" y="4894263"/>
          <p14:tracePt t="12967" x="5591175" y="4911725"/>
          <p14:tracePt t="12972" x="5641975" y="4946650"/>
          <p14:tracePt t="12974" x="5702300" y="4962525"/>
          <p14:tracePt t="12978" x="5753100" y="4979988"/>
          <p14:tracePt t="12983" x="5813425" y="5005388"/>
          <p14:tracePt t="12988" x="5854700" y="5022850"/>
          <p14:tracePt t="12991" x="5897563" y="5038725"/>
          <p14:tracePt t="12995" x="5940425" y="5056188"/>
          <p14:tracePt t="12999" x="5991225" y="5073650"/>
          <p14:tracePt t="13006" x="6024563" y="5081588"/>
          <p14:tracePt t="13007" x="6067425" y="5106988"/>
          <p14:tracePt t="13012" x="6102350" y="5116513"/>
          <p14:tracePt t="13014" x="6153150" y="5132388"/>
          <p14:tracePt t="13022" x="6186488" y="5141913"/>
          <p14:tracePt t="13023" x="6211888" y="5149850"/>
          <p14:tracePt t="13030" x="6262688" y="5167313"/>
          <p14:tracePt t="13035" x="6288088" y="5175250"/>
          <p14:tracePt t="13039" x="6305550" y="5175250"/>
          <p14:tracePt t="13045" x="6323013" y="5183188"/>
          <p14:tracePt t="13047" x="6338888" y="5192713"/>
          <p14:tracePt t="13051" x="6356350" y="5200650"/>
          <p14:tracePt t="13055" x="6365875" y="5208588"/>
          <p14:tracePt t="13060" x="6373813" y="5218113"/>
          <p14:tracePt t="13062" x="6381750" y="5218113"/>
          <p14:tracePt t="13067" x="6391275" y="5218113"/>
          <p14:tracePt t="13083" x="6399213" y="5226050"/>
          <p14:tracePt t="13136" x="6407150" y="5226050"/>
          <p14:tracePt t="13143" x="6416675" y="5235575"/>
          <p14:tracePt t="13148" x="6416675" y="5243513"/>
          <p14:tracePt t="13150" x="6424613" y="5243513"/>
          <p14:tracePt t="13155" x="6432550" y="5243513"/>
          <p14:tracePt t="13163" x="6432550" y="5251450"/>
          <p14:tracePt t="13175" x="6442075" y="5260975"/>
          <p14:tracePt t="13178" x="6450013" y="5260975"/>
          <p14:tracePt t="13191" x="6457950" y="5276850"/>
          <p14:tracePt t="13195" x="6467475" y="5286375"/>
          <p14:tracePt t="13199" x="6475413" y="5286375"/>
          <p14:tracePt t="13206" x="6483350" y="5311775"/>
          <p14:tracePt t="13210" x="6492875" y="5319713"/>
          <p14:tracePt t="13215" x="6500813" y="5337175"/>
          <p14:tracePt t="13222" x="6510338" y="5362575"/>
          <p14:tracePt t="13228" x="6518275" y="5395913"/>
          <p14:tracePt t="13231" x="6526213" y="5413375"/>
          <p14:tracePt t="13235" x="6526213" y="5430838"/>
          <p14:tracePt t="13240" x="6535738" y="5456238"/>
          <p14:tracePt t="13247" x="6543675" y="5507038"/>
          <p14:tracePt t="13252" x="6551613" y="5514975"/>
          <p14:tracePt t="13257" x="6551613" y="5540375"/>
          <p14:tracePt t="13261" x="6551613" y="5565775"/>
          <p14:tracePt t="13264" x="6551613" y="5583238"/>
          <p14:tracePt t="13269" x="6551613" y="5616575"/>
          <p14:tracePt t="13273" x="6551613" y="5641975"/>
          <p14:tracePt t="13279" x="6551613" y="5694363"/>
          <p14:tracePt t="13285" x="6551613" y="5727700"/>
          <p14:tracePt t="13289" x="6551613" y="5753100"/>
          <p14:tracePt t="13292" x="6535738" y="5770563"/>
          <p14:tracePt t="13296" x="6518275" y="5795963"/>
          <p14:tracePt t="13300" x="6492875" y="5821363"/>
          <p14:tracePt t="13305" x="6483350" y="5846763"/>
          <p14:tracePt t="13312" x="6442075" y="5897563"/>
          <p14:tracePt t="13315" x="6416675" y="5915025"/>
          <p14:tracePt t="13323" x="6338888" y="5973763"/>
          <p14:tracePt t="13328" x="6288088" y="5999163"/>
          <p14:tracePt t="13331" x="6246813" y="6034088"/>
          <p14:tracePt t="13339" x="6194425" y="6059488"/>
          <p14:tracePt t="13340" x="6127750" y="6092825"/>
          <p14:tracePt t="13348" x="6016625" y="6143625"/>
          <p14:tracePt t="13352" x="5973763" y="6161088"/>
          <p14:tracePt t="13356" x="5922963" y="6186488"/>
          <p14:tracePt t="13361" x="5889625" y="6194425"/>
          <p14:tracePt t="13364" x="5854700" y="6194425"/>
          <p14:tracePt t="13368" x="5821363" y="6203950"/>
          <p14:tracePt t="13373" x="5795963" y="6211888"/>
          <p14:tracePt t="13376" x="5761038" y="6221413"/>
          <p14:tracePt t="13379" x="5727700" y="6229350"/>
          <p14:tracePt t="13384" x="5694363" y="6237288"/>
          <p14:tracePt t="13388" x="5659438" y="6246813"/>
          <p14:tracePt t="13393" x="5616575" y="6254750"/>
          <p14:tracePt t="13396" x="5565775" y="6262688"/>
          <p14:tracePt t="13399" x="5524500" y="6262688"/>
          <p14:tracePt t="13405" x="5481638" y="6280150"/>
          <p14:tracePt t="13407" x="5421313" y="6280150"/>
          <p14:tracePt t="13411" x="5362575" y="6280150"/>
          <p14:tracePt t="13416" x="5302250" y="6288088"/>
          <p14:tracePt t="13422" x="5235575" y="6288088"/>
          <p14:tracePt t="13428" x="5091113" y="6288088"/>
          <p14:tracePt t="13431" x="5005388" y="6288088"/>
          <p14:tracePt t="13437" x="4903788" y="6280150"/>
          <p14:tracePt t="13440" x="4802188" y="6280150"/>
          <p14:tracePt t="13443" x="4716463" y="6272213"/>
          <p14:tracePt t="13448" x="4605338" y="6246813"/>
          <p14:tracePt t="13454" x="4503738" y="6237288"/>
          <p14:tracePt t="13457" x="4384675" y="6211888"/>
          <p14:tracePt t="13460" x="4283075" y="6194425"/>
          <p14:tracePt t="13464" x="4189413" y="6178550"/>
          <p14:tracePt t="13468" x="4079875" y="6143625"/>
          <p14:tracePt t="13472" x="3986213" y="6127750"/>
          <p14:tracePt t="13476" x="3892550" y="6102350"/>
          <p14:tracePt t="13480" x="3816350" y="6067425"/>
          <p14:tracePt t="13483" x="3738563" y="6049963"/>
          <p14:tracePt t="13488" x="3679825" y="6016625"/>
          <p14:tracePt t="13491" x="3603625" y="5999163"/>
          <p14:tracePt t="13495" x="3543300" y="5965825"/>
          <p14:tracePt t="13500" x="3492500" y="5948363"/>
          <p14:tracePt t="13504" x="3459163" y="5932488"/>
          <p14:tracePt t="13507" x="3416300" y="5915025"/>
          <p14:tracePt t="13511" x="3390900" y="5905500"/>
          <p14:tracePt t="13515" x="3365500" y="5889625"/>
          <p14:tracePt t="13523" x="3348038" y="5872163"/>
          <p14:tracePt t="13532" x="3330575" y="5864225"/>
          <p14:tracePt t="13540" x="3330575" y="5854700"/>
          <p14:tracePt t="13548" x="3322638" y="5846763"/>
          <p14:tracePt t="13555" x="3314700" y="5846763"/>
          <p14:tracePt t="13573" x="3314700" y="5838825"/>
          <p14:tracePt t="13580" x="3314700" y="5829300"/>
          <p14:tracePt t="13596" x="3314700" y="5821363"/>
          <p14:tracePt t="13601" x="3314700" y="5813425"/>
          <p14:tracePt t="13605" x="3314700" y="5803900"/>
          <p14:tracePt t="13624" x="3314700" y="5795963"/>
          <p14:tracePt t="13628" x="3322638" y="5795963"/>
          <p14:tracePt t="13631" x="3322638" y="5788025"/>
          <p14:tracePt t="13641" x="3330575" y="5788025"/>
          <p14:tracePt t="13644" x="3330575" y="5778500"/>
          <p14:tracePt t="13648" x="3340100" y="5770563"/>
          <p14:tracePt t="13655" x="3348038" y="5761038"/>
          <p14:tracePt t="13659" x="3355975" y="5761038"/>
          <p14:tracePt t="13664" x="3365500" y="5753100"/>
          <p14:tracePt t="13668" x="3373438" y="5745163"/>
          <p14:tracePt t="13672" x="3382963" y="5735638"/>
          <p14:tracePt t="13677" x="3390900" y="5727700"/>
          <p14:tracePt t="13680" x="3398838" y="5719763"/>
          <p14:tracePt t="13683" x="3408363" y="5710238"/>
          <p14:tracePt t="13689" x="3416300" y="5710238"/>
          <p14:tracePt t="13692" x="3424238" y="5702300"/>
          <p14:tracePt t="13696" x="3433763" y="5684838"/>
          <p14:tracePt t="13701" x="3449638" y="5676900"/>
          <p14:tracePt t="13705" x="3459163" y="5676900"/>
          <p14:tracePt t="13708" x="3459163" y="5668963"/>
          <p14:tracePt t="13712" x="3467100" y="5659438"/>
          <p14:tracePt t="13716" x="3484563" y="5651500"/>
          <p14:tracePt t="13723" x="3484563" y="5641975"/>
          <p14:tracePt t="13725" x="3502025" y="5634038"/>
          <p14:tracePt t="13729" x="3509963" y="5616575"/>
          <p14:tracePt t="13732" x="3517900" y="5616575"/>
          <p14:tracePt t="13739" x="3552825" y="5591175"/>
          <p14:tracePt t="13744" x="3568700" y="5583238"/>
          <p14:tracePt t="13747" x="3586163" y="5565775"/>
          <p14:tracePt t="13752" x="3603625" y="5557838"/>
          <p14:tracePt t="13756" x="3629025" y="5532438"/>
          <p14:tracePt t="13760" x="3654425" y="5524500"/>
          <p14:tracePt t="13764" x="3687763" y="5507038"/>
          <p14:tracePt t="13767" x="3722688" y="5481638"/>
          <p14:tracePt t="13771" x="3756025" y="5464175"/>
          <p14:tracePt t="13778" x="3790950" y="5446713"/>
          <p14:tracePt t="13780" x="3824288" y="5430838"/>
          <p14:tracePt t="13783" x="3875088" y="5413375"/>
          <p14:tracePt t="13788" x="3925888" y="5395913"/>
          <p14:tracePt t="13792" x="3968750" y="5380038"/>
          <p14:tracePt t="13796" x="4019550" y="5362575"/>
          <p14:tracePt t="13800" x="4062413" y="5345113"/>
          <p14:tracePt t="13805" x="4113213" y="5337175"/>
          <p14:tracePt t="13808" x="4171950" y="5327650"/>
          <p14:tracePt t="13811" x="4214813" y="5319713"/>
          <p14:tracePt t="13816" x="4265613" y="5311775"/>
          <p14:tracePt t="13821" x="4316413" y="5311775"/>
          <p14:tracePt t="13824" x="4394200" y="5302250"/>
          <p14:tracePt t="13829" x="4452938" y="5286375"/>
          <p14:tracePt t="13831" x="4521200" y="5286375"/>
          <p14:tracePt t="13839" x="4657725" y="5286375"/>
          <p14:tracePt t="13844" x="4724400" y="5286375"/>
          <p14:tracePt t="13848" x="4810125" y="5286375"/>
          <p14:tracePt t="13855" x="4979988" y="5286375"/>
          <p14:tracePt t="13860" x="5064125" y="5286375"/>
          <p14:tracePt t="13864" x="5167313" y="5286375"/>
          <p14:tracePt t="13868" x="5251450" y="5286375"/>
          <p14:tracePt t="13873" x="5345113" y="5286375"/>
          <p14:tracePt t="13876" x="5438775" y="5294313"/>
          <p14:tracePt t="13880" x="5524500" y="5302250"/>
          <p14:tracePt t="13884" x="5608638" y="5319713"/>
          <p14:tracePt t="13889" x="5694363" y="5337175"/>
          <p14:tracePt t="13909" x="6049963" y="5387975"/>
          <p14:tracePt t="13913" x="6110288" y="5395913"/>
          <p14:tracePt t="13925" x="6246813" y="5421313"/>
          <p14:tracePt t="13928" x="6297613" y="5430838"/>
          <p14:tracePt t="13932" x="6338888" y="5456238"/>
          <p14:tracePt t="13938" x="6391275" y="5464175"/>
          <p14:tracePt t="13940" x="6424613" y="5472113"/>
          <p14:tracePt t="13945" x="6467475" y="5489575"/>
          <p14:tracePt t="13947" x="6500813" y="5497513"/>
          <p14:tracePt t="13953" x="6535738" y="5507038"/>
          <p14:tracePt t="13956" x="6586538" y="5524500"/>
          <p14:tracePt t="13963" x="6611938" y="5532438"/>
          <p14:tracePt t="13965" x="6654800" y="5549900"/>
          <p14:tracePt t="13968" x="6680200" y="5557838"/>
          <p14:tracePt t="13972" x="6721475" y="5575300"/>
          <p14:tracePt t="13976" x="6746875" y="5583238"/>
          <p14:tracePt t="13980" x="6799263" y="5600700"/>
          <p14:tracePt t="13984" x="6824663" y="5608638"/>
          <p14:tracePt t="13989" x="6850063" y="5616575"/>
          <p14:tracePt t="13992" x="6865938" y="5634038"/>
          <p14:tracePt t="13995" x="6883400" y="5641975"/>
          <p14:tracePt t="14000" x="6900863" y="5651500"/>
          <p14:tracePt t="14007" x="6916738" y="5651500"/>
          <p14:tracePt t="14011" x="6926263" y="5659438"/>
          <p14:tracePt t="14026" x="6934200" y="5659438"/>
          <p14:tracePt t="14031" x="6943725" y="5659438"/>
          <p14:tracePt t="14041" x="6951663" y="5668963"/>
          <p14:tracePt t="14064" x="6959600" y="5676900"/>
          <p14:tracePt t="14080" x="6969125" y="5676900"/>
          <p14:tracePt t="14092" x="6969125" y="5684838"/>
          <p14:tracePt t="14108" x="6977063" y="5694363"/>
          <p14:tracePt t="14116" x="6985000" y="5694363"/>
          <p14:tracePt t="14128" x="6994525" y="5702300"/>
          <p14:tracePt t="14140" x="6994525" y="5719763"/>
          <p14:tracePt t="14228" x="7002463" y="5719763"/>
          <p14:tracePt t="14233" x="7010400" y="5719763"/>
          <p14:tracePt t="14237" x="7019925" y="5719763"/>
          <p14:tracePt t="14245" x="7061200" y="5694363"/>
          <p14:tracePt t="14247" x="7088188" y="5676900"/>
          <p14:tracePt t="14255" x="7146925" y="5626100"/>
          <p14:tracePt t="14260" x="7180263" y="5600700"/>
          <p14:tracePt t="14264" x="7205663" y="5557838"/>
          <p14:tracePt t="14268" x="7248525" y="5532438"/>
          <p14:tracePt t="14273" x="7283450" y="5507038"/>
          <p14:tracePt t="14277" x="7316788" y="5481638"/>
          <p14:tracePt t="14281" x="7359650" y="5438775"/>
          <p14:tracePt t="14283" x="7392988" y="5405438"/>
          <p14:tracePt t="14289" x="7435850" y="5362575"/>
          <p14:tracePt t="14292" x="7486650" y="5319713"/>
          <p14:tracePt t="14297" x="7521575" y="5294313"/>
          <p14:tracePt t="14300" x="7588250" y="5243513"/>
          <p14:tracePt t="14305" x="7639050" y="5200650"/>
          <p14:tracePt t="14309" x="7699375" y="5157788"/>
          <p14:tracePt t="14313" x="7750175" y="5116513"/>
          <p14:tracePt t="14316" x="7818438" y="5064125"/>
          <p14:tracePt t="14322" x="7886700" y="5022850"/>
          <p14:tracePt t="14325" x="7945438" y="4962525"/>
          <p14:tracePt t="14331" x="8089900" y="4852988"/>
          <p14:tracePt t="14339" x="8158163" y="4792663"/>
          <p14:tracePt t="14340" x="8234363" y="4733925"/>
          <p14:tracePt t="14347" x="8429625" y="4605338"/>
          <p14:tracePt t="14352" x="8523288" y="4538663"/>
          <p14:tracePt t="14355" x="8624888" y="4478338"/>
          <p14:tracePt t="14361" x="8718550" y="4419600"/>
          <p14:tracePt t="14363" x="8821738" y="4351338"/>
          <p14:tracePt t="14367" x="8931275" y="4291013"/>
          <p14:tracePt t="14372" x="9032875" y="4232275"/>
          <p14:tracePt t="14377" x="9110663" y="41814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0787F1-AF69-465B-9932-F76AE085C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8" y="813289"/>
            <a:ext cx="4086795" cy="43535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7628F7-FADE-4CD5-82D8-B4511C04FBA3}"/>
              </a:ext>
            </a:extLst>
          </p:cNvPr>
          <p:cNvSpPr/>
          <p:nvPr/>
        </p:nvSpPr>
        <p:spPr>
          <a:xfrm>
            <a:off x="1193504" y="2847892"/>
            <a:ext cx="2139519" cy="454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9C93093-73D3-47A8-BCBE-D03C960F9597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>
            <a:off x="3333023" y="3075231"/>
            <a:ext cx="3662719" cy="50477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D6079-4046-4B6A-B01F-C81F706EBA82}"/>
              </a:ext>
            </a:extLst>
          </p:cNvPr>
          <p:cNvSpPr txBox="1"/>
          <p:nvPr/>
        </p:nvSpPr>
        <p:spPr>
          <a:xfrm>
            <a:off x="5304140" y="3580001"/>
            <a:ext cx="338320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코드 동작 시간</a:t>
            </a:r>
            <a:r>
              <a:rPr lang="en-US" altLang="ko-KR" dirty="0"/>
              <a:t>, </a:t>
            </a:r>
            <a:r>
              <a:rPr lang="ko-KR" altLang="en-US" dirty="0"/>
              <a:t>메모리 사용량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4BA45-9019-4B54-A231-13828CB17F5E}"/>
              </a:ext>
            </a:extLst>
          </p:cNvPr>
          <p:cNvSpPr txBox="1"/>
          <p:nvPr/>
        </p:nvSpPr>
        <p:spPr>
          <a:xfrm>
            <a:off x="3814170" y="5419158"/>
            <a:ext cx="367360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컴파일 결과 </a:t>
            </a:r>
            <a:r>
              <a:rPr lang="en-US" altLang="ko-KR" dirty="0"/>
              <a:t>(</a:t>
            </a:r>
            <a:r>
              <a:rPr lang="ko-KR" altLang="en-US" dirty="0"/>
              <a:t>정답 여부와 무관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4DED3A-7B1C-4488-BF76-0AAD004FB9B2}"/>
              </a:ext>
            </a:extLst>
          </p:cNvPr>
          <p:cNvSpPr/>
          <p:nvPr/>
        </p:nvSpPr>
        <p:spPr>
          <a:xfrm>
            <a:off x="456656" y="3852990"/>
            <a:ext cx="3357515" cy="10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1F48EA2-84EC-4352-8EFC-71B4A526EA4D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16200000" flipH="1">
            <a:off x="2648095" y="4437749"/>
            <a:ext cx="653394" cy="16787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B1807D-9EFF-4AF4-86E4-CA933DF46D2D}"/>
              </a:ext>
            </a:extLst>
          </p:cNvPr>
          <p:cNvSpPr/>
          <p:nvPr/>
        </p:nvSpPr>
        <p:spPr>
          <a:xfrm>
            <a:off x="1301516" y="1935413"/>
            <a:ext cx="1587623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A48ED79-0493-4EF0-B089-8C89D73812B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89139" y="2068578"/>
            <a:ext cx="1537370" cy="3730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4523F2-1F66-40C0-A669-48F9CEA80629}"/>
              </a:ext>
            </a:extLst>
          </p:cNvPr>
          <p:cNvSpPr txBox="1"/>
          <p:nvPr/>
        </p:nvSpPr>
        <p:spPr>
          <a:xfrm>
            <a:off x="4426509" y="2256974"/>
            <a:ext cx="167634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제출한 문제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DD3BD-A0C2-4D8F-B583-0936397EDF86}"/>
              </a:ext>
            </a:extLst>
          </p:cNvPr>
          <p:cNvSpPr/>
          <p:nvPr/>
        </p:nvSpPr>
        <p:spPr>
          <a:xfrm>
            <a:off x="547791" y="3453293"/>
            <a:ext cx="1142864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3AA64-2294-4691-B0EA-775EC7AE2FB8}"/>
              </a:ext>
            </a:extLst>
          </p:cNvPr>
          <p:cNvSpPr txBox="1"/>
          <p:nvPr/>
        </p:nvSpPr>
        <p:spPr>
          <a:xfrm>
            <a:off x="4966787" y="4403389"/>
            <a:ext cx="19247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코드 정답 여부</a:t>
            </a:r>
            <a:endParaRPr lang="en-US" altLang="ko-KR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8CA4DA9-9B03-4BFC-A9E6-38A18C57AE6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690655" y="3586458"/>
            <a:ext cx="3276132" cy="1001597"/>
          </a:xfrm>
          <a:prstGeom prst="bentConnector3">
            <a:avLst>
              <a:gd name="adj1" fmla="val 819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D46A5D23-E7D4-4AE1-A8BB-FEB5491BA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5"/>
    </mc:Choice>
    <mc:Fallback xmlns="">
      <p:transition spd="slow" advTm="1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" x="9024938" y="3416300"/>
          <p14:tracePt t="529" x="8940800" y="3398838"/>
          <p14:tracePt t="533" x="8847138" y="3373438"/>
          <p14:tracePt t="536" x="8743950" y="3340100"/>
          <p14:tracePt t="541" x="8659813" y="3305175"/>
          <p14:tracePt t="547" x="8558213" y="3289300"/>
          <p14:tracePt t="554" x="8362950" y="3228975"/>
          <p14:tracePt t="557" x="8259763" y="3195638"/>
          <p14:tracePt t="561" x="8158163" y="3170238"/>
          <p14:tracePt t="568" x="8056563" y="3152775"/>
          <p14:tracePt t="569" x="7945438" y="3127375"/>
          <p14:tracePt t="574" x="7826375" y="3101975"/>
          <p14:tracePt t="576" x="7724775" y="3094038"/>
          <p14:tracePt t="584" x="7504113" y="3067050"/>
          <p14:tracePt t="590" x="7385050" y="3051175"/>
          <p14:tracePt t="593" x="7258050" y="3033713"/>
          <p14:tracePt t="610" x="6772275" y="2990850"/>
          <p14:tracePt t="614" x="6645275" y="2974975"/>
          <p14:tracePt t="618" x="6510338" y="2974975"/>
          <p14:tracePt t="634" x="6008688" y="2957513"/>
          <p14:tracePt t="638" x="5897563" y="2957513"/>
          <p14:tracePt t="640" x="5788025" y="2957513"/>
          <p14:tracePt t="645" x="5668963" y="2957513"/>
          <p14:tracePt t="653" x="5430838" y="2957513"/>
          <p14:tracePt t="657" x="5319713" y="2957513"/>
          <p14:tracePt t="660" x="5208588" y="2957513"/>
          <p14:tracePt t="669" x="5022850" y="2957513"/>
          <p14:tracePt t="673" x="4937125" y="2957513"/>
          <p14:tracePt t="677" x="4868863" y="2957513"/>
          <p14:tracePt t="685" x="4724400" y="2957513"/>
          <p14:tracePt t="689" x="4665663" y="2957513"/>
          <p14:tracePt t="692" x="4597400" y="2957513"/>
          <p14:tracePt t="697" x="4538663" y="2957513"/>
          <p14:tracePt t="702" x="4460875" y="2957513"/>
          <p14:tracePt t="705" x="4394200" y="2957513"/>
          <p14:tracePt t="709" x="4325938" y="2957513"/>
          <p14:tracePt t="712" x="4249738" y="2957513"/>
          <p14:tracePt t="718" x="4164013" y="2940050"/>
          <p14:tracePt t="720" x="4095750" y="2940050"/>
          <p14:tracePt t="725" x="4019550" y="2940050"/>
          <p14:tracePt t="729" x="3951288" y="2932113"/>
          <p14:tracePt t="735" x="3875088" y="2932113"/>
          <p14:tracePt t="738" x="3806825" y="2922588"/>
          <p14:tracePt t="741" x="3730625" y="2922588"/>
          <p14:tracePt t="744" x="3671888" y="2922588"/>
          <p14:tracePt t="753" x="3586163" y="2914650"/>
          <p14:tracePt t="757" x="3552825" y="2906713"/>
          <p14:tracePt t="761" x="3517900" y="2906713"/>
          <p14:tracePt t="767" x="3484563" y="2897188"/>
          <p14:tracePt t="772" x="3441700" y="2881313"/>
          <p14:tracePt t="777" x="3416300" y="2871788"/>
          <p14:tracePt t="784" x="3390900" y="2863850"/>
          <p14:tracePt t="785" x="3373438" y="2855913"/>
          <p14:tracePt t="789" x="3348038" y="2846388"/>
          <p14:tracePt t="792" x="3322638" y="2838450"/>
          <p14:tracePt t="797" x="3297238" y="2838450"/>
          <p14:tracePt t="802" x="3271838" y="2830513"/>
          <p14:tracePt t="804" x="3246438" y="2820988"/>
          <p14:tracePt t="808" x="3211513" y="2820988"/>
          <p14:tracePt t="813" x="3178175" y="2813050"/>
          <p14:tracePt t="818" x="3135313" y="2813050"/>
          <p14:tracePt t="820" x="3094038" y="2813050"/>
          <p14:tracePt t="825" x="3033713" y="2813050"/>
          <p14:tracePt t="828" x="2990850" y="2813050"/>
          <p14:tracePt t="836" x="2871788" y="2813050"/>
          <p14:tracePt t="840" x="2830513" y="2813050"/>
          <p14:tracePt t="844" x="2778125" y="2813050"/>
          <p14:tracePt t="853" x="2686050" y="2813050"/>
          <p14:tracePt t="857" x="2643188" y="2813050"/>
          <p14:tracePt t="861" x="2600325" y="2813050"/>
          <p14:tracePt t="867" x="2557463" y="2813050"/>
          <p14:tracePt t="869" x="2524125" y="2805113"/>
          <p14:tracePt t="873" x="2481263" y="2805113"/>
          <p14:tracePt t="876" x="2447925" y="2805113"/>
          <p14:tracePt t="884" x="2371725" y="2795588"/>
          <p14:tracePt t="889" x="2336800" y="2795588"/>
          <p14:tracePt t="893" x="2293938" y="2787650"/>
          <p14:tracePt t="901" x="2217738" y="2770188"/>
          <p14:tracePt t="905" x="2174875" y="2762250"/>
          <p14:tracePt t="910" x="2124075" y="2752725"/>
          <p14:tracePt t="917" x="2047875" y="2727325"/>
          <p14:tracePt t="923" x="2014538" y="2727325"/>
          <p14:tracePt t="926" x="1963738" y="2701925"/>
          <p14:tracePt t="930" x="1928813" y="2693988"/>
          <p14:tracePt t="934" x="1895475" y="2676525"/>
          <p14:tracePt t="938" x="1860550" y="2668588"/>
          <p14:tracePt t="941" x="1827213" y="2651125"/>
          <p14:tracePt t="945" x="1793875" y="2633663"/>
          <p14:tracePt t="951" x="1766888" y="2617788"/>
          <p14:tracePt t="953" x="1758950" y="2608263"/>
          <p14:tracePt t="957" x="1733550" y="2600325"/>
          <p14:tracePt t="962" x="1708150" y="2582863"/>
          <p14:tracePt t="969" x="1665288" y="2557463"/>
          <p14:tracePt t="974" x="1639888" y="2541588"/>
          <p14:tracePt t="978" x="1614488" y="2524125"/>
          <p14:tracePt t="986" x="1571625" y="2498725"/>
          <p14:tracePt t="991" x="1563688" y="2481263"/>
          <p14:tracePt t="993" x="1538288" y="2463800"/>
          <p14:tracePt t="1002" x="1495425" y="2438400"/>
          <p14:tracePt t="1009" x="1470025" y="2413000"/>
          <p14:tracePt t="1018" x="1427163" y="2379663"/>
          <p14:tracePt t="1022" x="1401763" y="2362200"/>
          <p14:tracePt t="1025" x="1385888" y="2344738"/>
          <p14:tracePt t="1030" x="1376363" y="2336800"/>
          <p14:tracePt t="1034" x="1360488" y="2319338"/>
          <p14:tracePt t="1039" x="1350963" y="2303463"/>
          <p14:tracePt t="1041" x="1333500" y="2286000"/>
          <p14:tracePt t="1046" x="1325563" y="2278063"/>
          <p14:tracePt t="1051" x="1317625" y="2260600"/>
          <p14:tracePt t="1053" x="1308100" y="2243138"/>
          <p14:tracePt t="1057" x="1300163" y="2227263"/>
          <p14:tracePt t="1061" x="1282700" y="2217738"/>
          <p14:tracePt t="1067" x="1274763" y="2192338"/>
          <p14:tracePt t="1069" x="1257300" y="2174875"/>
          <p14:tracePt t="1073" x="1257300" y="2149475"/>
          <p14:tracePt t="1078" x="1241425" y="2124075"/>
          <p14:tracePt t="1088" x="1206500" y="2082800"/>
          <p14:tracePt t="1093" x="1173163" y="2022475"/>
          <p14:tracePt t="1101" x="1147763" y="1979613"/>
          <p14:tracePt t="1106" x="1138238" y="1963738"/>
          <p14:tracePt t="1109" x="1130300" y="1938338"/>
          <p14:tracePt t="1114" x="1112838" y="1911350"/>
          <p14:tracePt t="1118" x="1096963" y="1895475"/>
          <p14:tracePt t="1123" x="1087438" y="1878013"/>
          <p14:tracePt t="1125" x="1079500" y="1860550"/>
          <p14:tracePt t="1130" x="1069975" y="1844675"/>
          <p14:tracePt t="1134" x="1069975" y="1835150"/>
          <p14:tracePt t="1137" x="1062038" y="1819275"/>
          <p14:tracePt t="1141" x="1062038" y="1801813"/>
          <p14:tracePt t="1145" x="1054100" y="1793875"/>
          <p14:tracePt t="1151" x="1044575" y="1776413"/>
          <p14:tracePt t="1154" x="1044575" y="1766888"/>
          <p14:tracePt t="1157" x="1036638" y="1758950"/>
          <p14:tracePt t="1162" x="1036638" y="1741488"/>
          <p14:tracePt t="1167" x="1028700" y="1725613"/>
          <p14:tracePt t="1173" x="1028700" y="1708150"/>
          <p14:tracePt t="1177" x="1028700" y="1700213"/>
          <p14:tracePt t="1184" x="1028700" y="1690688"/>
          <p14:tracePt t="1187" x="1028700" y="1674813"/>
          <p14:tracePt t="1189" x="1028700" y="1665288"/>
          <p14:tracePt t="1193" x="1028700" y="1657350"/>
          <p14:tracePt t="1201" x="1028700" y="1631950"/>
          <p14:tracePt t="1205" x="1028700" y="1622425"/>
          <p14:tracePt t="1210" x="1028700" y="1614488"/>
          <p14:tracePt t="1213" x="1036638" y="1606550"/>
          <p14:tracePt t="1218" x="1036638" y="1597025"/>
          <p14:tracePt t="1222" x="1036638" y="1589088"/>
          <p14:tracePt t="1226" x="1036638" y="1581150"/>
          <p14:tracePt t="1229" x="1036638" y="1571625"/>
          <p14:tracePt t="1234" x="1044575" y="1563688"/>
          <p14:tracePt t="1246" x="1054100" y="1563688"/>
          <p14:tracePt t="1270" x="1054100" y="1555750"/>
          <p14:tracePt t="1278" x="1054100" y="1546225"/>
          <p14:tracePt t="1286" x="1062038" y="1546225"/>
          <p14:tracePt t="1289" x="1069975" y="1538288"/>
          <p14:tracePt t="1293" x="1079500" y="1530350"/>
          <p14:tracePt t="1302" x="1096963" y="1512888"/>
          <p14:tracePt t="1305" x="1104900" y="1495425"/>
          <p14:tracePt t="1309" x="1122363" y="1487488"/>
          <p14:tracePt t="1314" x="1138238" y="1477963"/>
          <p14:tracePt t="1318" x="1155700" y="1462088"/>
          <p14:tracePt t="1323" x="1173163" y="1462088"/>
          <p14:tracePt t="1326" x="1189038" y="1444625"/>
          <p14:tracePt t="1330" x="1206500" y="1436688"/>
          <p14:tracePt t="1335" x="1216025" y="1419225"/>
          <p14:tracePt t="1337" x="1231900" y="1411288"/>
          <p14:tracePt t="1341" x="1249363" y="1401763"/>
          <p14:tracePt t="1346" x="1266825" y="1393825"/>
          <p14:tracePt t="1351" x="1266825" y="1385888"/>
          <p14:tracePt t="1353" x="1274763" y="1376363"/>
          <p14:tracePt t="1357" x="1282700" y="1376363"/>
          <p14:tracePt t="1368" x="1282700" y="1368425"/>
          <p14:tracePt t="1372" x="1292225" y="1360488"/>
          <p14:tracePt t="1378" x="1300163" y="1360488"/>
          <p14:tracePt t="1388" x="1300163" y="1350963"/>
          <p14:tracePt t="1401" x="1308100" y="1350963"/>
          <p14:tracePt t="1410" x="1317625" y="1343025"/>
          <p14:tracePt t="1414" x="1325563" y="1333500"/>
          <p14:tracePt t="1423" x="1333500" y="1333500"/>
          <p14:tracePt t="1426" x="1343025" y="1325563"/>
          <p14:tracePt t="1430" x="1350963" y="1317625"/>
          <p14:tracePt t="1434" x="1360488" y="1308100"/>
          <p14:tracePt t="1438" x="1368425" y="1308100"/>
          <p14:tracePt t="1442" x="1376363" y="1308100"/>
          <p14:tracePt t="1446" x="1385888" y="1300163"/>
          <p14:tracePt t="1450" x="1393825" y="1292225"/>
          <p14:tracePt t="1455" x="1401763" y="1292225"/>
          <p14:tracePt t="1457" x="1411288" y="1282700"/>
          <p14:tracePt t="1462" x="1427163" y="1282700"/>
          <p14:tracePt t="1469" x="1444625" y="1274763"/>
          <p14:tracePt t="1473" x="1462088" y="1274763"/>
          <p14:tracePt t="1477" x="1470025" y="1274763"/>
          <p14:tracePt t="1485" x="1487488" y="1274763"/>
          <p14:tracePt t="1493" x="1520825" y="1266825"/>
          <p14:tracePt t="1503" x="1530350" y="1266825"/>
          <p14:tracePt t="1505" x="1546225" y="1266825"/>
          <p14:tracePt t="1509" x="1546225" y="1257300"/>
          <p14:tracePt t="1514" x="1563688" y="1257300"/>
          <p14:tracePt t="1519" x="1571625" y="1257300"/>
          <p14:tracePt t="1522" x="1589088" y="1257300"/>
          <p14:tracePt t="1526" x="1606550" y="1249363"/>
          <p14:tracePt t="1530" x="1622425" y="1249363"/>
          <p14:tracePt t="1534" x="1649413" y="1249363"/>
          <p14:tracePt t="1537" x="1674813" y="1249363"/>
          <p14:tracePt t="1542" x="1708150" y="1249363"/>
          <p14:tracePt t="1546" x="1733550" y="1249363"/>
          <p14:tracePt t="1550" x="1758950" y="1249363"/>
          <p14:tracePt t="1553" x="1793875" y="1249363"/>
          <p14:tracePt t="1558" x="1827213" y="1249363"/>
          <p14:tracePt t="1562" x="1852613" y="1249363"/>
          <p14:tracePt t="1567" x="1885950" y="1249363"/>
          <p14:tracePt t="1570" x="1920875" y="1249363"/>
          <p14:tracePt t="1574" x="1938338" y="1249363"/>
          <p14:tracePt t="1578" x="1971675" y="1249363"/>
          <p14:tracePt t="1585" x="2005013" y="1249363"/>
          <p14:tracePt t="1587" x="2030413" y="1249363"/>
          <p14:tracePt t="1589" x="2055813" y="1249363"/>
          <p14:tracePt t="1593" x="2082800" y="1249363"/>
          <p14:tracePt t="1601" x="2124075" y="1249363"/>
          <p14:tracePt t="1606" x="2149475" y="1249363"/>
          <p14:tracePt t="1610" x="2174875" y="1249363"/>
          <p14:tracePt t="1614" x="2184400" y="1249363"/>
          <p14:tracePt t="1619" x="2209800" y="1249363"/>
          <p14:tracePt t="1622" x="2235200" y="1249363"/>
          <p14:tracePt t="1626" x="2252663" y="1249363"/>
          <p14:tracePt t="1630" x="2278063" y="1249363"/>
          <p14:tracePt t="1635" x="2303463" y="1249363"/>
          <p14:tracePt t="1639" x="2319338" y="1249363"/>
          <p14:tracePt t="1641" x="2354263" y="1249363"/>
          <p14:tracePt t="1646" x="2379663" y="1249363"/>
          <p14:tracePt t="1650" x="2397125" y="1249363"/>
          <p14:tracePt t="1653" x="2422525" y="1241425"/>
          <p14:tracePt t="1658" x="2447925" y="1241425"/>
          <p14:tracePt t="1662" x="2463800" y="1241425"/>
          <p14:tracePt t="1668" x="2489200" y="1231900"/>
          <p14:tracePt t="1671" x="2516188" y="1231900"/>
          <p14:tracePt t="1673" x="2541588" y="1223963"/>
          <p14:tracePt t="1677" x="2557463" y="1223963"/>
          <p14:tracePt t="1684" x="2582863" y="1216025"/>
          <p14:tracePt t="1687" x="2608263" y="1206500"/>
          <p14:tracePt t="1689" x="2617788" y="1198563"/>
          <p14:tracePt t="1693" x="2633663" y="1189038"/>
          <p14:tracePt t="1702" x="2660650" y="1181100"/>
          <p14:tracePt t="1709" x="2693988" y="1181100"/>
          <p14:tracePt t="1713" x="2701925" y="1181100"/>
          <p14:tracePt t="1717" x="2711450" y="1173163"/>
          <p14:tracePt t="1721" x="2727325" y="1173163"/>
          <p14:tracePt t="1726" x="2727325" y="1163638"/>
          <p14:tracePt t="1730" x="2744788" y="1155700"/>
          <p14:tracePt t="1734" x="2752725" y="1155700"/>
          <p14:tracePt t="1738" x="2770188" y="1147763"/>
          <p14:tracePt t="1742" x="2787650" y="1147763"/>
          <p14:tracePt t="1745" x="2795588" y="1147763"/>
          <p14:tracePt t="1750" x="2820988" y="1138238"/>
          <p14:tracePt t="1755" x="2838450" y="1138238"/>
          <p14:tracePt t="1757" x="2846388" y="1138238"/>
          <p14:tracePt t="1762" x="2871788" y="1130300"/>
          <p14:tracePt t="1767" x="2889250" y="1130300"/>
          <p14:tracePt t="1771" x="2906713" y="1130300"/>
          <p14:tracePt t="1774" x="2922588" y="1130300"/>
          <p14:tracePt t="1778" x="2940050" y="1130300"/>
          <p14:tracePt t="1786" x="2957513" y="1130300"/>
          <p14:tracePt t="1790" x="2965450" y="1130300"/>
          <p14:tracePt t="1793" x="2974975" y="1130300"/>
          <p14:tracePt t="1802" x="2990850" y="1130300"/>
          <p14:tracePt t="1806" x="3000375" y="1130300"/>
          <p14:tracePt t="1810" x="3016250" y="1130300"/>
          <p14:tracePt t="1818" x="3025775" y="1130300"/>
          <p14:tracePt t="1822" x="3033713" y="1130300"/>
          <p14:tracePt t="1826" x="3041650" y="1130300"/>
          <p14:tracePt t="1829" x="3059113" y="1130300"/>
          <p14:tracePt t="1836" x="3067050" y="1138238"/>
          <p14:tracePt t="1838" x="3076575" y="1147763"/>
          <p14:tracePt t="1842" x="3094038" y="1163638"/>
          <p14:tracePt t="1846" x="3119438" y="1181100"/>
          <p14:tracePt t="1851" x="3144838" y="1189038"/>
          <p14:tracePt t="1858" x="3186113" y="1231900"/>
          <p14:tracePt t="1861" x="3211513" y="1257300"/>
          <p14:tracePt t="1871" x="3279775" y="1308100"/>
          <p14:tracePt t="1877" x="3340100" y="1376363"/>
          <p14:tracePt t="1884" x="3365500" y="1401763"/>
          <p14:tracePt t="1887" x="3382963" y="1419225"/>
          <p14:tracePt t="1890" x="3408363" y="1452563"/>
          <p14:tracePt t="1894" x="3424238" y="1477963"/>
          <p14:tracePt t="1902" x="3459163" y="1546225"/>
          <p14:tracePt t="1910" x="3492500" y="1622425"/>
          <p14:tracePt t="1914" x="3509963" y="1639888"/>
          <p14:tracePt t="1918" x="3527425" y="1674813"/>
          <p14:tracePt t="1922" x="3535363" y="1700213"/>
          <p14:tracePt t="1925" x="3552825" y="1733550"/>
          <p14:tracePt t="1930" x="3568700" y="1766888"/>
          <p14:tracePt t="1935" x="3578225" y="1801813"/>
          <p14:tracePt t="1937" x="3594100" y="1835150"/>
          <p14:tracePt t="1942" x="3603625" y="1860550"/>
          <p14:tracePt t="1946" x="3619500" y="1895475"/>
          <p14:tracePt t="1951" x="3629025" y="1920875"/>
          <p14:tracePt t="1953" x="3636963" y="1938338"/>
          <p14:tracePt t="1957" x="3654425" y="1971675"/>
          <p14:tracePt t="1961" x="3654425" y="1997075"/>
          <p14:tracePt t="1968" x="3671888" y="2022475"/>
          <p14:tracePt t="1970" x="3679825" y="2039938"/>
          <p14:tracePt t="1974" x="3687763" y="2055813"/>
          <p14:tracePt t="1977" x="3697288" y="2073275"/>
          <p14:tracePt t="1984" x="3705225" y="2098675"/>
          <p14:tracePt t="1986" x="3713163" y="2116138"/>
          <p14:tracePt t="1990" x="3722688" y="2133600"/>
          <p14:tracePt t="1993" x="3722688" y="2149475"/>
          <p14:tracePt t="2000" x="3730625" y="2174875"/>
          <p14:tracePt t="2002" x="3730625" y="2184400"/>
          <p14:tracePt t="2009" x="3738563" y="2217738"/>
          <p14:tracePt t="2013" x="3738563" y="2227263"/>
          <p14:tracePt t="2017" x="3748088" y="2252663"/>
          <p14:tracePt t="2023" x="3748088" y="2268538"/>
          <p14:tracePt t="2025" x="3756025" y="2278063"/>
          <p14:tracePt t="2030" x="3756025" y="2303463"/>
          <p14:tracePt t="2034" x="3756025" y="2319338"/>
          <p14:tracePt t="2039" x="3756025" y="2328863"/>
          <p14:tracePt t="2041" x="3763963" y="2344738"/>
          <p14:tracePt t="2046" x="3763963" y="2354263"/>
          <p14:tracePt t="2050" x="3763963" y="2362200"/>
          <p14:tracePt t="2055" x="3763963" y="2379663"/>
          <p14:tracePt t="2057" x="3773488" y="2387600"/>
          <p14:tracePt t="2062" x="3773488" y="2397125"/>
          <p14:tracePt t="2067" x="3773488" y="2413000"/>
          <p14:tracePt t="2071" x="3773488" y="2422525"/>
          <p14:tracePt t="2073" x="3773488" y="2430463"/>
          <p14:tracePt t="2078" x="3773488" y="2447925"/>
          <p14:tracePt t="2084" x="3773488" y="2455863"/>
          <p14:tracePt t="2087" x="3773488" y="2463800"/>
          <p14:tracePt t="2089" x="3773488" y="2473325"/>
          <p14:tracePt t="2093" x="3773488" y="2489200"/>
          <p14:tracePt t="2101" x="3773488" y="2506663"/>
          <p14:tracePt t="2106" x="3773488" y="2524125"/>
          <p14:tracePt t="2110" x="3773488" y="2532063"/>
          <p14:tracePt t="2115" x="3773488" y="2549525"/>
          <p14:tracePt t="2119" x="3773488" y="2557463"/>
          <p14:tracePt t="2122" x="3773488" y="2566988"/>
          <p14:tracePt t="2126" x="3773488" y="2592388"/>
          <p14:tracePt t="2131" x="3773488" y="2608263"/>
          <p14:tracePt t="2138" x="3773488" y="2651125"/>
          <p14:tracePt t="2142" x="3763963" y="2676525"/>
          <p14:tracePt t="2159" x="3748088" y="2752725"/>
          <p14:tracePt t="2171" x="3730625" y="2813050"/>
          <p14:tracePt t="2174" x="3722688" y="2820988"/>
          <p14:tracePt t="2178" x="3722688" y="2846388"/>
          <p14:tracePt t="2186" x="3697288" y="2871788"/>
          <p14:tracePt t="2191" x="3687763" y="2889250"/>
          <p14:tracePt t="2194" x="3679825" y="2906713"/>
          <p14:tracePt t="2202" x="3662363" y="2940050"/>
          <p14:tracePt t="2207" x="3654425" y="2957513"/>
          <p14:tracePt t="2210" x="3636963" y="2982913"/>
          <p14:tracePt t="2214" x="3629025" y="3000375"/>
          <p14:tracePt t="2218" x="3603625" y="3016250"/>
          <p14:tracePt t="2222" x="3586163" y="3033713"/>
          <p14:tracePt t="2225" x="3568700" y="3051175"/>
          <p14:tracePt t="2230" x="3552825" y="3076575"/>
          <p14:tracePt t="2235" x="3535363" y="3094038"/>
          <p14:tracePt t="2238" x="3517900" y="3119438"/>
          <p14:tracePt t="2241" x="3492500" y="3135313"/>
          <p14:tracePt t="2246" x="3467100" y="3152775"/>
          <p14:tracePt t="2251" x="3449638" y="3178175"/>
          <p14:tracePt t="2253" x="3441700" y="3195638"/>
          <p14:tracePt t="2257" x="3416300" y="3211513"/>
          <p14:tracePt t="2262" x="3398838" y="3228975"/>
          <p14:tracePt t="2267" x="3373438" y="3238500"/>
          <p14:tracePt t="2270" x="3355975" y="3254375"/>
          <p14:tracePt t="2274" x="3340100" y="3263900"/>
          <p14:tracePt t="2278" x="3322638" y="3279775"/>
          <p14:tracePt t="2285" x="3279775" y="3297238"/>
          <p14:tracePt t="2292" x="3271838" y="3305175"/>
          <p14:tracePt t="2294" x="3254375" y="3305175"/>
          <p14:tracePt t="2301" x="3221038" y="3330575"/>
          <p14:tracePt t="2307" x="3195638" y="3340100"/>
          <p14:tracePt t="2310" x="3170238" y="3348038"/>
          <p14:tracePt t="2314" x="3152775" y="3348038"/>
          <p14:tracePt t="2319" x="3135313" y="3355975"/>
          <p14:tracePt t="2322" x="3109913" y="3355975"/>
          <p14:tracePt t="2326" x="3084513" y="3365500"/>
          <p14:tracePt t="2329" x="3076575" y="3373438"/>
          <p14:tracePt t="2335" x="3059113" y="3373438"/>
          <p14:tracePt t="2337" x="3041650" y="3373438"/>
          <p14:tracePt t="2341" x="3033713" y="3373438"/>
          <p14:tracePt t="2346" x="3008313" y="3373438"/>
          <p14:tracePt t="2351" x="2990850" y="3373438"/>
          <p14:tracePt t="2355" x="2982913" y="3382963"/>
          <p14:tracePt t="2358" x="2957513" y="3382963"/>
          <p14:tracePt t="2361" x="2940050" y="3382963"/>
          <p14:tracePt t="2367" x="2922588" y="3382963"/>
          <p14:tracePt t="2371" x="2897188" y="3390900"/>
          <p14:tracePt t="2373" x="2881313" y="3390900"/>
          <p14:tracePt t="2378" x="2863850" y="3390900"/>
          <p14:tracePt t="2385" x="2820988" y="3390900"/>
          <p14:tracePt t="2389" x="2805113" y="3390900"/>
          <p14:tracePt t="2393" x="2778125" y="3390900"/>
          <p14:tracePt t="2401" x="2752725" y="3390900"/>
          <p14:tracePt t="2403" x="2736850" y="3390900"/>
          <p14:tracePt t="2406" x="2711450" y="3390900"/>
          <p14:tracePt t="2410" x="2676525" y="3390900"/>
          <p14:tracePt t="2414" x="2660650" y="3390900"/>
          <p14:tracePt t="2418" x="2633663" y="3390900"/>
          <p14:tracePt t="2421" x="2608263" y="3390900"/>
          <p14:tracePt t="2426" x="2592388" y="3390900"/>
          <p14:tracePt t="2430" x="2566988" y="3390900"/>
          <p14:tracePt t="2435" x="2541588" y="3382963"/>
          <p14:tracePt t="2438" x="2516188" y="3373438"/>
          <p14:tracePt t="2442" x="2498725" y="3373438"/>
          <p14:tracePt t="2445" x="2473325" y="3373438"/>
          <p14:tracePt t="2451" x="2447925" y="3365500"/>
          <p14:tracePt t="2455" x="2438400" y="3365500"/>
          <p14:tracePt t="2457" x="2413000" y="3355975"/>
          <p14:tracePt t="2462" x="2397125" y="3348038"/>
          <p14:tracePt t="2467" x="2387600" y="3348038"/>
          <p14:tracePt t="2470" x="2371725" y="3340100"/>
          <p14:tracePt t="2474" x="2354263" y="3340100"/>
          <p14:tracePt t="2478" x="2344738" y="3330575"/>
          <p14:tracePt t="2486" x="2311400" y="3314700"/>
          <p14:tracePt t="2491" x="2303463" y="3314700"/>
          <p14:tracePt t="2494" x="2286000" y="3305175"/>
          <p14:tracePt t="2502" x="2252663" y="3289300"/>
          <p14:tracePt t="2506" x="2243138" y="3271838"/>
          <p14:tracePt t="2510" x="2235200" y="3271838"/>
          <p14:tracePt t="2519" x="2217738" y="3254375"/>
          <p14:tracePt t="2523" x="2209800" y="3246438"/>
          <p14:tracePt t="2526" x="2192338" y="3246438"/>
          <p14:tracePt t="2530" x="2192338" y="3238500"/>
          <p14:tracePt t="2535" x="2184400" y="3228975"/>
          <p14:tracePt t="2539" x="2166938" y="3221038"/>
          <p14:tracePt t="2546" x="2159000" y="3211513"/>
          <p14:tracePt t="2551" x="2149475" y="3203575"/>
          <p14:tracePt t="2558" x="2141538" y="3195638"/>
          <p14:tracePt t="2562" x="2133600" y="3186113"/>
          <p14:tracePt t="2571" x="2124075" y="3178175"/>
          <p14:tracePt t="2575" x="2124075" y="3170238"/>
          <p14:tracePt t="2580" x="2116138" y="3160713"/>
          <p14:tracePt t="2587" x="2108200" y="3152775"/>
          <p14:tracePt t="2591" x="2108200" y="3135313"/>
          <p14:tracePt t="2594" x="2098675" y="3135313"/>
          <p14:tracePt t="2609" x="2082800" y="3101975"/>
          <p14:tracePt t="2618" x="2065338" y="3059113"/>
          <p14:tracePt t="2628" x="2055813" y="3041650"/>
          <p14:tracePt t="2641" x="2047875" y="3016250"/>
          <p14:tracePt t="2645" x="2039938" y="3000375"/>
          <p14:tracePt t="2653" x="2039938" y="2990850"/>
          <p14:tracePt t="2658" x="2039938" y="2982913"/>
          <p14:tracePt t="2662" x="2039938" y="2974975"/>
          <p14:tracePt t="2667" x="2039938" y="2965450"/>
          <p14:tracePt t="2671" x="2039938" y="2957513"/>
          <p14:tracePt t="2674" x="2039938" y="2949575"/>
          <p14:tracePt t="2685" x="2039938" y="2940050"/>
          <p14:tracePt t="2690" x="2039938" y="2932113"/>
          <p14:tracePt t="2694" x="2039938" y="2922588"/>
          <p14:tracePt t="2703" x="2039938" y="2914650"/>
          <p14:tracePt t="2706" x="2039938" y="2897188"/>
          <p14:tracePt t="2718" x="2039938" y="2881313"/>
          <p14:tracePt t="2722" x="2039938" y="2871788"/>
          <p14:tracePt t="2726" x="2039938" y="2863850"/>
          <p14:tracePt t="2731" x="2039938" y="2855913"/>
          <p14:tracePt t="2738" x="2039938" y="2838450"/>
          <p14:tracePt t="2742" x="2039938" y="2830513"/>
          <p14:tracePt t="2746" x="2039938" y="2820988"/>
          <p14:tracePt t="2751" x="2039938" y="2813050"/>
          <p14:tracePt t="2758" x="2039938" y="2795588"/>
          <p14:tracePt t="2762" x="2039938" y="2787650"/>
          <p14:tracePt t="2771" x="2039938" y="2778125"/>
          <p14:tracePt t="2774" x="2039938" y="2770188"/>
          <p14:tracePt t="2785" x="2039938" y="2762250"/>
          <p14:tracePt t="2801" x="2039938" y="2752725"/>
          <p14:tracePt t="2822" x="2039938" y="2744788"/>
          <p14:tracePt t="2854" x="2039938" y="2736850"/>
          <p14:tracePt t="2867" x="2039938" y="2727325"/>
          <p14:tracePt t="2886" x="2039938" y="2719388"/>
          <p14:tracePt t="3123" x="2039938" y="2711450"/>
          <p14:tracePt t="3128" x="2030413" y="2701925"/>
          <p14:tracePt t="3132" x="2022475" y="2701925"/>
          <p14:tracePt t="3134" x="2014538" y="2693988"/>
          <p14:tracePt t="3139" x="2005013" y="2686050"/>
          <p14:tracePt t="3146" x="1997075" y="2676525"/>
          <p14:tracePt t="3150" x="1989138" y="2676525"/>
          <p14:tracePt t="3156" x="1979613" y="2668588"/>
          <p14:tracePt t="3159" x="1979613" y="2660650"/>
          <p14:tracePt t="3163" x="1971675" y="2660650"/>
          <p14:tracePt t="3168" x="1963738" y="2660650"/>
          <p14:tracePt t="3175" x="1954213" y="2643188"/>
          <p14:tracePt t="3178" x="1946275" y="2633663"/>
          <p14:tracePt t="3185" x="1928813" y="2633663"/>
          <p14:tracePt t="3188" x="1928813" y="2625725"/>
          <p14:tracePt t="3191" x="1920875" y="2617788"/>
          <p14:tracePt t="3204" x="1911350" y="2617788"/>
          <p14:tracePt t="3264" x="1911350" y="2608263"/>
          <p14:tracePt t="3271" x="1911350" y="2592388"/>
          <p14:tracePt t="3276" x="1911350" y="2582863"/>
          <p14:tracePt t="3279" x="1911350" y="2566988"/>
          <p14:tracePt t="3283" x="1920875" y="2549525"/>
          <p14:tracePt t="3287" x="1938338" y="2532063"/>
          <p14:tracePt t="3291" x="1954213" y="2524125"/>
          <p14:tracePt t="3295" x="1979613" y="2506663"/>
          <p14:tracePt t="3301" x="1989138" y="2489200"/>
          <p14:tracePt t="3306" x="2030413" y="2447925"/>
          <p14:tracePt t="3311" x="2055813" y="2430463"/>
          <p14:tracePt t="3319" x="2090738" y="2405063"/>
          <p14:tracePt t="3325" x="2133600" y="2362200"/>
          <p14:tracePt t="3335" x="2184400" y="2319338"/>
          <p14:tracePt t="3340" x="2209800" y="2311400"/>
          <p14:tracePt t="3342" x="2227263" y="2293938"/>
          <p14:tracePt t="3346" x="2252663" y="2278063"/>
          <p14:tracePt t="3350" x="2278063" y="2260600"/>
          <p14:tracePt t="3358" x="2328863" y="2227263"/>
          <p14:tracePt t="3363" x="2344738" y="2217738"/>
          <p14:tracePt t="3367" x="2371725" y="2209800"/>
          <p14:tracePt t="3370" x="2397125" y="2200275"/>
          <p14:tracePt t="3374" x="2430463" y="2192338"/>
          <p14:tracePt t="3379" x="2447925" y="2184400"/>
          <p14:tracePt t="3384" x="2473325" y="2184400"/>
          <p14:tracePt t="3387" x="2498725" y="2174875"/>
          <p14:tracePt t="3392" x="2524125" y="2174875"/>
          <p14:tracePt t="3395" x="2549525" y="2174875"/>
          <p14:tracePt t="3401" x="2574925" y="2166938"/>
          <p14:tracePt t="3403" x="2600325" y="2166938"/>
          <p14:tracePt t="3407" x="2617788" y="2166938"/>
          <p14:tracePt t="3411" x="2643188" y="2166938"/>
          <p14:tracePt t="3419" x="2686050" y="2166938"/>
          <p14:tracePt t="3422" x="2711450" y="2166938"/>
          <p14:tracePt t="3427" x="2736850" y="2166938"/>
          <p14:tracePt t="3435" x="2778125" y="2166938"/>
          <p14:tracePt t="3438" x="2813050" y="2166938"/>
          <p14:tracePt t="3443" x="2830513" y="2166938"/>
          <p14:tracePt t="3448" x="2855913" y="2166938"/>
          <p14:tracePt t="3452" x="2881313" y="2166938"/>
          <p14:tracePt t="3454" x="2906713" y="2174875"/>
          <p14:tracePt t="3459" x="2922588" y="2174875"/>
          <p14:tracePt t="3462" x="2949575" y="2184400"/>
          <p14:tracePt t="3467" x="2974975" y="2184400"/>
          <p14:tracePt t="3470" x="3000375" y="2192338"/>
          <p14:tracePt t="3475" x="3016250" y="2200275"/>
          <p14:tracePt t="3479" x="3041650" y="2209800"/>
          <p14:tracePt t="3484" x="3067050" y="2217738"/>
          <p14:tracePt t="3487" x="3094038" y="2235200"/>
          <p14:tracePt t="3490" x="3109913" y="2243138"/>
          <p14:tracePt t="3495" x="3135313" y="2252663"/>
          <p14:tracePt t="3501" x="3160713" y="2260600"/>
          <p14:tracePt t="3503" x="3178175" y="2278063"/>
          <p14:tracePt t="3508" x="3195638" y="2278063"/>
          <p14:tracePt t="3510" x="3221038" y="2286000"/>
          <p14:tracePt t="3519" x="3263900" y="2319338"/>
          <p14:tracePt t="3526" x="3305175" y="2354263"/>
          <p14:tracePt t="3534" x="3355975" y="2379663"/>
          <p14:tracePt t="3542" x="3408363" y="2397125"/>
          <p14:tracePt t="3547" x="3433763" y="2413000"/>
          <p14:tracePt t="3552" x="3459163" y="2422525"/>
          <p14:tracePt t="3556" x="3492500" y="2430463"/>
          <p14:tracePt t="3558" x="3517900" y="2438400"/>
          <p14:tracePt t="3563" x="3535363" y="2447925"/>
          <p14:tracePt t="3567" x="3568700" y="2455863"/>
          <p14:tracePt t="3570" x="3594100" y="2463800"/>
          <p14:tracePt t="3574" x="3619500" y="2463800"/>
          <p14:tracePt t="3579" x="3629025" y="2473325"/>
          <p14:tracePt t="3586" x="3679825" y="2481263"/>
          <p14:tracePt t="3592" x="3697288" y="2481263"/>
          <p14:tracePt t="3594" x="3722688" y="2481263"/>
          <p14:tracePt t="3603" x="3756025" y="2481263"/>
          <p14:tracePt t="3607" x="3781425" y="2481263"/>
          <p14:tracePt t="3611" x="3806825" y="2481263"/>
          <p14:tracePt t="3617" x="3824288" y="2481263"/>
          <p14:tracePt t="3619" x="3849688" y="2481263"/>
          <p14:tracePt t="3622" x="3875088" y="2481263"/>
          <p14:tracePt t="3626" x="3900488" y="2481263"/>
          <p14:tracePt t="3635" x="3960813" y="2481263"/>
          <p14:tracePt t="3639" x="3994150" y="2481263"/>
          <p14:tracePt t="3643" x="4019550" y="2481263"/>
          <p14:tracePt t="3648" x="4062413" y="2481263"/>
          <p14:tracePt t="3658" x="4181475" y="2473325"/>
          <p14:tracePt t="3664" x="4240213" y="2473325"/>
          <p14:tracePt t="3679" x="4486275" y="2413000"/>
          <p14:tracePt t="3686" x="4579938" y="2387600"/>
          <p14:tracePt t="3691" x="4622800" y="2371725"/>
          <p14:tracePt t="3694" x="4657725" y="2362200"/>
          <p14:tracePt t="3703" x="4741863" y="2344738"/>
          <p14:tracePt t="3707" x="4767263" y="2344738"/>
          <p14:tracePt t="3711" x="4810125" y="2336800"/>
          <p14:tracePt t="3717" x="4860925" y="2336800"/>
          <p14:tracePt t="3719" x="4919663" y="2328863"/>
          <p14:tracePt t="3722" x="4972050" y="2328863"/>
          <p14:tracePt t="3727" x="5022850" y="2311400"/>
          <p14:tracePt t="3731" x="5091113" y="2311400"/>
          <p14:tracePt t="3735" x="5167313" y="2311400"/>
          <p14:tracePt t="3740" x="5251450" y="2311400"/>
          <p14:tracePt t="3742" x="5362575" y="2311400"/>
          <p14:tracePt t="3746" x="5446713" y="2311400"/>
          <p14:tracePt t="3751" x="5532438" y="2311400"/>
          <p14:tracePt t="3754" x="5616575" y="2311400"/>
          <p14:tracePt t="3759" x="5702300" y="2311400"/>
          <p14:tracePt t="3763" x="5788025" y="2319338"/>
          <p14:tracePt t="3768" x="5846763" y="2319338"/>
          <p14:tracePt t="3771" x="5905500" y="2328863"/>
          <p14:tracePt t="3775" x="5948363" y="2328863"/>
          <p14:tracePt t="3779" x="6008688" y="2328863"/>
          <p14:tracePt t="3784" x="6049963" y="2336800"/>
          <p14:tracePt t="3788" x="6102350" y="2336800"/>
          <p14:tracePt t="3790" x="6127750" y="2336800"/>
          <p14:tracePt t="3796" x="6161088" y="2336800"/>
          <p14:tracePt t="3804" x="6203950" y="2344738"/>
          <p14:tracePt t="3809" x="6221413" y="2354263"/>
          <p14:tracePt t="3811" x="6237288" y="2362200"/>
          <p14:tracePt t="3817" x="6246813" y="2362200"/>
          <p14:tracePt t="3823" x="6254750" y="2362200"/>
          <p14:tracePt t="3826" x="6262688" y="2371725"/>
          <p14:tracePt t="3834" x="6272213" y="2379663"/>
          <p14:tracePt t="3847" x="6280150" y="2379663"/>
          <p14:tracePt t="3871" x="6288088" y="2387600"/>
          <p14:tracePt t="3895" x="6288088" y="2397125"/>
          <p14:tracePt t="3907" x="6288088" y="2405063"/>
          <p14:tracePt t="4051" x="6297613" y="2387600"/>
          <p14:tracePt t="4055" x="6297613" y="2379663"/>
          <p14:tracePt t="4060" x="6305550" y="2362200"/>
          <p14:tracePt t="4064" x="6305550" y="2344738"/>
          <p14:tracePt t="4068" x="6305550" y="2336800"/>
          <p14:tracePt t="4071" x="6305550" y="2319338"/>
          <p14:tracePt t="4075" x="6305550" y="2303463"/>
          <p14:tracePt t="4078" x="6305550" y="2278063"/>
          <p14:tracePt t="4085" x="6305550" y="2252663"/>
          <p14:tracePt t="4087" x="6305550" y="2227263"/>
          <p14:tracePt t="4107" x="6272213" y="2108200"/>
          <p14:tracePt t="4110" x="6262688" y="2090738"/>
          <p14:tracePt t="4118" x="6254750" y="2065338"/>
          <p14:tracePt t="4139" x="6254750" y="2055813"/>
          <p14:tracePt t="4151" x="6254750" y="2047875"/>
          <p14:tracePt t="4155" x="6246813" y="2047875"/>
          <p14:tracePt t="4163" x="6237288" y="2030413"/>
          <p14:tracePt t="4168" x="6237288" y="2022475"/>
          <p14:tracePt t="4175" x="6229350" y="2014538"/>
          <p14:tracePt t="4179" x="6221413" y="2005013"/>
          <p14:tracePt t="4184" x="6211888" y="1997075"/>
          <p14:tracePt t="4190" x="6186488" y="1979613"/>
          <p14:tracePt t="4195" x="6169025" y="1971675"/>
          <p14:tracePt t="4203" x="6153150" y="1954213"/>
          <p14:tracePt t="4207" x="6135688" y="1954213"/>
          <p14:tracePt t="4210" x="6118225" y="1946275"/>
          <p14:tracePt t="4219" x="6092825" y="1938338"/>
          <p14:tracePt t="4223" x="6084888" y="1938338"/>
          <p14:tracePt t="4227" x="6067425" y="1928813"/>
          <p14:tracePt t="4234" x="6049963" y="1920875"/>
          <p14:tracePt t="4238" x="6042025" y="1920875"/>
          <p14:tracePt t="4242" x="6034088" y="1920875"/>
          <p14:tracePt t="4247" x="6024563" y="1920875"/>
          <p14:tracePt t="4252" x="6008688" y="1920875"/>
          <p14:tracePt t="4255" x="5999163" y="1920875"/>
          <p14:tracePt t="4259" x="5983288" y="1920875"/>
          <p14:tracePt t="4263" x="5965825" y="1920875"/>
          <p14:tracePt t="4267" x="5940425" y="1920875"/>
          <p14:tracePt t="4271" x="5915025" y="1920875"/>
          <p14:tracePt t="4274" x="5905500" y="1920875"/>
          <p14:tracePt t="4279" x="5872163" y="1920875"/>
          <p14:tracePt t="4284" x="5846763" y="1920875"/>
          <p14:tracePt t="4287" x="5821363" y="1920875"/>
          <p14:tracePt t="4291" x="5778500" y="1920875"/>
          <p14:tracePt t="4295" x="5745163" y="1920875"/>
          <p14:tracePt t="4301" x="5702300" y="1920875"/>
          <p14:tracePt t="4303" x="5668963" y="1920875"/>
          <p14:tracePt t="4306" x="5634038" y="1920875"/>
          <p14:tracePt t="4311" x="5608638" y="1920875"/>
          <p14:tracePt t="4318" x="5549900" y="1920875"/>
          <p14:tracePt t="4322" x="5532438" y="1920875"/>
          <p14:tracePt t="4327" x="5507038" y="1920875"/>
          <p14:tracePt t="4334" x="5481638" y="1920875"/>
          <p14:tracePt t="4338" x="5464175" y="1920875"/>
          <p14:tracePt t="4343" x="5446713" y="1920875"/>
          <p14:tracePt t="4347" x="5438775" y="1920875"/>
          <p14:tracePt t="4352" x="5430838" y="1920875"/>
          <p14:tracePt t="4355" x="5421313" y="1920875"/>
          <p14:tracePt t="4358" x="5413375" y="1920875"/>
          <p14:tracePt t="4363" x="5395913" y="1920875"/>
          <p14:tracePt t="4371" x="5387975" y="1920875"/>
          <p14:tracePt t="4375" x="5380038" y="1920875"/>
          <p14:tracePt t="4379" x="5370513" y="1920875"/>
          <p14:tracePt t="4384" x="5370513" y="1928813"/>
          <p14:tracePt t="4387" x="5362575" y="1928813"/>
          <p14:tracePt t="4391" x="5362575" y="1938338"/>
          <p14:tracePt t="4394" x="5353050" y="1938338"/>
          <p14:tracePt t="4407" x="5345113" y="1938338"/>
          <p14:tracePt t="4411" x="5337175" y="1946275"/>
          <p14:tracePt t="4418" x="5337175" y="1954213"/>
          <p14:tracePt t="4420" x="5327650" y="1954213"/>
          <p14:tracePt t="4426" x="5319713" y="1963738"/>
          <p14:tracePt t="4434" x="5311775" y="1971675"/>
          <p14:tracePt t="4439" x="5302250" y="1979613"/>
          <p14:tracePt t="4443" x="5302250" y="1989138"/>
          <p14:tracePt t="4447" x="5286375" y="1997075"/>
          <p14:tracePt t="4451" x="5276850" y="2014538"/>
          <p14:tracePt t="4456" x="5268913" y="2022475"/>
          <p14:tracePt t="4458" x="5251450" y="2047875"/>
          <p14:tracePt t="4463" x="5243513" y="2065338"/>
          <p14:tracePt t="4467" x="5226050" y="2082800"/>
          <p14:tracePt t="4472" x="5208588" y="2098675"/>
          <p14:tracePt t="4475" x="5192713" y="2116138"/>
          <p14:tracePt t="4479" x="5192713" y="2141538"/>
          <p14:tracePt t="4483" x="5175250" y="2166938"/>
          <p14:tracePt t="4489" x="5167313" y="2192338"/>
          <p14:tracePt t="4491" x="5157788" y="2209800"/>
          <p14:tracePt t="4494" x="5149850" y="2227263"/>
          <p14:tracePt t="4501" x="5141913" y="2252663"/>
          <p14:tracePt t="4503" x="5141913" y="2268538"/>
          <p14:tracePt t="4507" x="5141913" y="2286000"/>
          <p14:tracePt t="4511" x="5141913" y="2311400"/>
          <p14:tracePt t="4519" x="5141913" y="2328863"/>
          <p14:tracePt t="4522" x="5141913" y="2336800"/>
          <p14:tracePt t="4527" x="5141913" y="2354263"/>
          <p14:tracePt t="4534" x="5141913" y="2387600"/>
          <p14:tracePt t="4538" x="5149850" y="2405063"/>
          <p14:tracePt t="4542" x="5167313" y="2422525"/>
          <p14:tracePt t="4546" x="5167313" y="2438400"/>
          <p14:tracePt t="4551" x="5175250" y="2447925"/>
          <p14:tracePt t="4554" x="5192713" y="2455863"/>
          <p14:tracePt t="4558" x="5200650" y="2473325"/>
          <p14:tracePt t="4562" x="5218113" y="2489200"/>
          <p14:tracePt t="4572" x="5235575" y="2498725"/>
          <p14:tracePt t="4575" x="5251450" y="2516188"/>
          <p14:tracePt t="4579" x="5251450" y="2524125"/>
          <p14:tracePt t="4584" x="5268913" y="2524125"/>
          <p14:tracePt t="4587" x="5276850" y="2532063"/>
          <p14:tracePt t="4600" x="5302250" y="2549525"/>
          <p14:tracePt t="4608" x="5319713" y="2566988"/>
          <p14:tracePt t="4615" x="5345113" y="2592388"/>
          <p14:tracePt t="4630" x="5387975" y="2617788"/>
          <p14:tracePt t="4636" x="5405438" y="2633663"/>
          <p14:tracePt t="4640" x="5413375" y="2643188"/>
          <p14:tracePt t="4642" x="5430838" y="2660650"/>
          <p14:tracePt t="4647" x="5446713" y="2668588"/>
          <p14:tracePt t="4651" x="5464175" y="2668588"/>
          <p14:tracePt t="4656" x="5481638" y="2686050"/>
          <p14:tracePt t="4659" x="5497513" y="2693988"/>
          <p14:tracePt t="4662" x="5514975" y="2711450"/>
          <p14:tracePt t="4668" x="5532438" y="2719388"/>
          <p14:tracePt t="4670" x="5540375" y="2727325"/>
          <p14:tracePt t="4674" x="5565775" y="2744788"/>
          <p14:tracePt t="4679" x="5583238" y="2744788"/>
          <p14:tracePt t="4683" x="5608638" y="2752725"/>
          <p14:tracePt t="4688" x="5626100" y="2770188"/>
          <p14:tracePt t="4690" x="5641975" y="2787650"/>
          <p14:tracePt t="4695" x="5676900" y="2795588"/>
          <p14:tracePt t="4703" x="5735638" y="2820988"/>
          <p14:tracePt t="4707" x="5770563" y="2830513"/>
          <p14:tracePt t="4711" x="5788025" y="2838450"/>
          <p14:tracePt t="4718" x="5829300" y="2846388"/>
          <p14:tracePt t="4725" x="5838825" y="2846388"/>
          <p14:tracePt t="4727" x="5854700" y="2846388"/>
          <p14:tracePt t="4734" x="5864225" y="2846388"/>
          <p14:tracePt t="4747" x="5854700" y="2846388"/>
          <p14:tracePt t="4752" x="5846763" y="2846388"/>
          <p14:tracePt t="5095" x="5846763" y="2855913"/>
          <p14:tracePt t="5101" x="5846763" y="2863850"/>
          <p14:tracePt t="5103" x="5846763" y="2871788"/>
          <p14:tracePt t="5109" x="5854700" y="2871788"/>
          <p14:tracePt t="5112" x="5854700" y="2881313"/>
          <p14:tracePt t="5118" x="5864225" y="2889250"/>
          <p14:tracePt t="5128" x="5872163" y="2897188"/>
          <p14:tracePt t="5138" x="5880100" y="2906713"/>
          <p14:tracePt t="5144" x="5889625" y="2914650"/>
          <p14:tracePt t="5155" x="5897563" y="2932113"/>
          <p14:tracePt t="5168" x="5905500" y="2940050"/>
          <p14:tracePt t="5173" x="5905500" y="2949575"/>
          <p14:tracePt t="5176" x="5915025" y="2949575"/>
          <p14:tracePt t="5181" x="5915025" y="2957513"/>
          <p14:tracePt t="5189" x="5922963" y="2965450"/>
          <p14:tracePt t="5197" x="5922963" y="2974975"/>
          <p14:tracePt t="5208" x="5932488" y="2982913"/>
          <p14:tracePt t="5228" x="5940425" y="2990850"/>
          <p14:tracePt t="8909" x="5932488" y="3000375"/>
          <p14:tracePt t="8914" x="5915025" y="3008313"/>
          <p14:tracePt t="8919" x="5880100" y="3051175"/>
          <p14:tracePt t="8922" x="5846763" y="3084513"/>
          <p14:tracePt t="8924" x="5821363" y="3119438"/>
          <p14:tracePt t="8929" x="5795963" y="3170238"/>
          <p14:tracePt t="8934" x="5761038" y="3221038"/>
          <p14:tracePt t="8940" x="5710238" y="3297238"/>
          <p14:tracePt t="8945" x="5684838" y="3314700"/>
          <p14:tracePt t="8953" x="5651500" y="3373438"/>
          <p14:tracePt t="8957" x="5634038" y="3398838"/>
          <p14:tracePt t="8961" x="5616575" y="3433763"/>
          <p14:tracePt t="8969" x="5583238" y="3492500"/>
          <p14:tracePt t="8974" x="5565775" y="3527425"/>
          <p14:tracePt t="8976" x="5549900" y="3578225"/>
          <p14:tracePt t="8981" x="5532438" y="3611563"/>
          <p14:tracePt t="8985" x="5514975" y="3646488"/>
          <p14:tracePt t="8989" x="5489575" y="3697288"/>
          <p14:tracePt t="8992" x="5472113" y="3738563"/>
          <p14:tracePt t="8997" x="5456238" y="3798888"/>
          <p14:tracePt t="9002" x="5430838" y="3849688"/>
          <p14:tracePt t="9004" x="5421313" y="3892550"/>
          <p14:tracePt t="9008" x="5405438" y="3943350"/>
          <p14:tracePt t="9013" x="5395913" y="3994150"/>
          <p14:tracePt t="9017" x="5387975" y="4037013"/>
          <p14:tracePt t="9021" x="5387975" y="4079875"/>
          <p14:tracePt t="9024" x="5387975" y="4113213"/>
          <p14:tracePt t="9029" x="5387975" y="4146550"/>
          <p14:tracePt t="9034" x="5387975" y="4171950"/>
          <p14:tracePt t="9038" x="5387975" y="4197350"/>
          <p14:tracePt t="9041" x="5387975" y="4232275"/>
          <p14:tracePt t="9045" x="5387975" y="4249738"/>
          <p14:tracePt t="9051" x="5387975" y="4283075"/>
          <p14:tracePt t="9054" x="5387975" y="4308475"/>
          <p14:tracePt t="9056" x="5387975" y="4325938"/>
          <p14:tracePt t="9060" x="5387975" y="4351338"/>
          <p14:tracePt t="9067" x="5387975" y="4376738"/>
          <p14:tracePt t="9069" x="5387975" y="4384675"/>
          <p14:tracePt t="9072" x="5387975" y="4410075"/>
          <p14:tracePt t="9076" x="5387975" y="4435475"/>
          <p14:tracePt t="9081" x="5387975" y="4452938"/>
          <p14:tracePt t="9085" x="5387975" y="4470400"/>
          <p14:tracePt t="9106" x="5395913" y="4529138"/>
          <p14:tracePt t="9109" x="5405438" y="4538663"/>
          <p14:tracePt t="9113" x="5405438" y="4546600"/>
          <p14:tracePt t="9117" x="5413375" y="4554538"/>
          <p14:tracePt t="9121" x="5413375" y="4564063"/>
          <p14:tracePt t="9125" x="5413375" y="4572000"/>
          <p14:tracePt t="9129" x="5421313" y="4579938"/>
          <p14:tracePt t="9139" x="5421313" y="4589463"/>
          <p14:tracePt t="9141" x="5421313" y="4597400"/>
          <p14:tracePt t="9153" x="5421313" y="4614863"/>
          <p14:tracePt t="9161" x="5421313" y="4622800"/>
          <p14:tracePt t="9254" x="5430838" y="4622800"/>
          <p14:tracePt t="9258" x="5438775" y="4622800"/>
          <p14:tracePt t="9263" x="5446713" y="4622800"/>
          <p14:tracePt t="9267" x="5464175" y="4605338"/>
          <p14:tracePt t="9270" x="5472113" y="4597400"/>
          <p14:tracePt t="9273" x="5481638" y="4589463"/>
          <p14:tracePt t="9278" x="5489575" y="4572000"/>
          <p14:tracePt t="9286" x="5524500" y="4538663"/>
          <p14:tracePt t="9290" x="5532438" y="4521200"/>
          <p14:tracePt t="9293" x="5532438" y="4495800"/>
          <p14:tracePt t="9302" x="5549900" y="4435475"/>
          <p14:tracePt t="9306" x="5557838" y="4410075"/>
          <p14:tracePt t="9309" x="5557838" y="4384675"/>
          <p14:tracePt t="9313" x="5575300" y="4359275"/>
          <p14:tracePt t="9318" x="5575300" y="4333875"/>
          <p14:tracePt t="9323" x="5591175" y="4316413"/>
          <p14:tracePt t="9325" x="5600700" y="4291013"/>
          <p14:tracePt t="9330" x="5600700" y="4265613"/>
          <p14:tracePt t="9335" x="5608638" y="4240213"/>
          <p14:tracePt t="9339" x="5608638" y="4232275"/>
          <p14:tracePt t="9342" x="5616575" y="4206875"/>
          <p14:tracePt t="9345" x="5616575" y="4181475"/>
          <p14:tracePt t="9351" x="5616575" y="4164013"/>
          <p14:tracePt t="9357" x="5616575" y="4130675"/>
          <p14:tracePt t="9362" x="5616575" y="4113213"/>
          <p14:tracePt t="9369" x="5616575" y="4105275"/>
          <p14:tracePt t="9538" x="5616575" y="4095750"/>
          <p14:tracePt t="9558" x="5626100" y="4095750"/>
          <p14:tracePt t="10310" x="5626100" y="4087813"/>
          <p14:tracePt t="10314" x="5641975" y="4070350"/>
          <p14:tracePt t="10318" x="5659438" y="4052888"/>
          <p14:tracePt t="10321" x="5694363" y="4011613"/>
          <p14:tracePt t="10325" x="5719763" y="3994150"/>
          <p14:tracePt t="10329" x="5745163" y="3968750"/>
          <p14:tracePt t="10334" x="5770563" y="3951288"/>
          <p14:tracePt t="10341" x="5813425" y="3900488"/>
          <p14:tracePt t="10346" x="5838825" y="3883025"/>
          <p14:tracePt t="10350" x="5864225" y="3867150"/>
          <p14:tracePt t="10355" x="5889625" y="3857625"/>
          <p14:tracePt t="10357" x="5897563" y="3849688"/>
          <p14:tracePt t="10361" x="5922963" y="3832225"/>
          <p14:tracePt t="10367" x="5940425" y="3824288"/>
          <p14:tracePt t="10370" x="5957888" y="3806825"/>
          <p14:tracePt t="10373" x="5983288" y="3790950"/>
          <p14:tracePt t="10378" x="5991225" y="3781425"/>
          <p14:tracePt t="10385" x="6042025" y="3763963"/>
          <p14:tracePt t="10391" x="6059488" y="3748088"/>
          <p14:tracePt t="10394" x="6076950" y="3738563"/>
          <p14:tracePt t="10402" x="6127750" y="3713163"/>
          <p14:tracePt t="10407" x="6153150" y="3705225"/>
          <p14:tracePt t="10410" x="6169025" y="3697288"/>
          <p14:tracePt t="10414" x="6194425" y="3687763"/>
          <p14:tracePt t="10418" x="6221413" y="3679825"/>
          <p14:tracePt t="10421" x="6246813" y="3679825"/>
          <p14:tracePt t="10425" x="6262688" y="3671888"/>
          <p14:tracePt t="10430" x="6288088" y="3662363"/>
          <p14:tracePt t="10435" x="6313488" y="3662363"/>
          <p14:tracePt t="10438" x="6330950" y="3662363"/>
          <p14:tracePt t="10442" x="6356350" y="3654425"/>
          <p14:tracePt t="10445" x="6391275" y="3654425"/>
          <p14:tracePt t="10451" x="6407150" y="3654425"/>
          <p14:tracePt t="10455" x="6424613" y="3654425"/>
          <p14:tracePt t="10457" x="6442075" y="3654425"/>
          <p14:tracePt t="10471" x="6475413" y="3654425"/>
          <p14:tracePt t="10473" x="6483350" y="3654425"/>
          <p14:tracePt t="10478" x="6492875" y="3654425"/>
          <p14:tracePt t="10484" x="6500813" y="3654425"/>
          <p14:tracePt t="10510" x="6510338" y="3654425"/>
          <p14:tracePt t="11202" x="6492875" y="3662363"/>
          <p14:tracePt t="11207" x="6475413" y="3671888"/>
          <p14:tracePt t="11210" x="6467475" y="3687763"/>
          <p14:tracePt t="11214" x="6442075" y="3713163"/>
          <p14:tracePt t="11217" x="6416675" y="3722688"/>
          <p14:tracePt t="11222" x="6391275" y="3738563"/>
          <p14:tracePt t="11226" x="6356350" y="3756025"/>
          <p14:tracePt t="11229" x="6330950" y="3763963"/>
          <p14:tracePt t="11234" x="6288088" y="3781425"/>
          <p14:tracePt t="11238" x="6254750" y="3798888"/>
          <p14:tracePt t="11241" x="6221413" y="3816350"/>
          <p14:tracePt t="11246" x="6169025" y="3841750"/>
          <p14:tracePt t="11251" x="6135688" y="3867150"/>
          <p14:tracePt t="11253" x="6102350" y="3883025"/>
          <p14:tracePt t="11257" x="6049963" y="3900488"/>
          <p14:tracePt t="11262" x="5999163" y="3925888"/>
          <p14:tracePt t="11268" x="5957888" y="3951288"/>
          <p14:tracePt t="11271" x="5915025" y="3968750"/>
          <p14:tracePt t="11278" x="5838825" y="4002088"/>
          <p14:tracePt t="11283" x="5803900" y="4011613"/>
          <p14:tracePt t="11286" x="5770563" y="4027488"/>
          <p14:tracePt t="11289" x="5735638" y="4052888"/>
          <p14:tracePt t="11293" x="5694363" y="4070350"/>
          <p14:tracePt t="11302" x="5634038" y="4105275"/>
          <p14:tracePt t="11307" x="5616575" y="4105275"/>
          <p14:tracePt t="11311" x="5583238" y="4121150"/>
          <p14:tracePt t="11317" x="5565775" y="4138613"/>
          <p14:tracePt t="11318" x="5540375" y="4156075"/>
          <p14:tracePt t="11324" x="5514975" y="4171950"/>
          <p14:tracePt t="11326" x="5497513" y="4189413"/>
          <p14:tracePt t="11331" x="5472113" y="4206875"/>
          <p14:tracePt t="11335" x="5446713" y="4224338"/>
          <p14:tracePt t="11340" x="5421313" y="4240213"/>
          <p14:tracePt t="11342" x="5387975" y="4275138"/>
          <p14:tracePt t="11346" x="5362575" y="4291013"/>
          <p14:tracePt t="11350" x="5337175" y="4300538"/>
          <p14:tracePt t="11354" x="5319713" y="4316413"/>
          <p14:tracePt t="11358" x="5302250" y="4333875"/>
          <p14:tracePt t="11363" x="5286375" y="4351338"/>
          <p14:tracePt t="11368" x="5268913" y="4368800"/>
          <p14:tracePt t="11371" x="5260975" y="4368800"/>
          <p14:tracePt t="11375" x="5251450" y="4376738"/>
          <p14:tracePt t="11379" x="5243513" y="4384675"/>
          <p14:tracePt t="11384" x="5235575" y="4394200"/>
          <p14:tracePt t="11395" x="5235575" y="4402138"/>
          <p14:tracePt t="11401" x="5226050" y="4402138"/>
          <p14:tracePt t="11404" x="5226050" y="4410075"/>
          <p14:tracePt t="11420" x="5218113" y="4427538"/>
          <p14:tracePt t="11423" x="5218113" y="4435475"/>
          <p14:tracePt t="11435" x="5218113" y="4452938"/>
          <p14:tracePt t="11443" x="5218113" y="4470400"/>
          <p14:tracePt t="11447" x="5218113" y="4478338"/>
          <p14:tracePt t="11455" x="5218113" y="4486275"/>
          <p14:tracePt t="11459" x="5226050" y="4495800"/>
          <p14:tracePt t="11462" x="5235575" y="4503738"/>
          <p14:tracePt t="11467" x="5260975" y="4503738"/>
          <p14:tracePt t="11471" x="5268913" y="4503738"/>
          <p14:tracePt t="11474" x="5294313" y="4503738"/>
          <p14:tracePt t="11478" x="5319713" y="4513263"/>
          <p14:tracePt t="11485" x="5337175" y="4513263"/>
          <p14:tracePt t="11490" x="5395913" y="4521200"/>
          <p14:tracePt t="11495" x="5421313" y="4521200"/>
          <p14:tracePt t="11501" x="5464175" y="4521200"/>
          <p14:tracePt t="11506" x="5532438" y="4521200"/>
          <p14:tracePt t="11511" x="5575300" y="4521200"/>
          <p14:tracePt t="11519" x="5676900" y="4513263"/>
          <p14:tracePt t="11523" x="5735638" y="4503738"/>
          <p14:tracePt t="11527" x="5813425" y="4495800"/>
          <p14:tracePt t="11535" x="5957888" y="4470400"/>
          <p14:tracePt t="11539" x="6042025" y="4460875"/>
          <p14:tracePt t="11543" x="6118225" y="4452938"/>
          <p14:tracePt t="11547" x="6186488" y="4435475"/>
          <p14:tracePt t="11552" x="6262688" y="4419600"/>
          <p14:tracePt t="11554" x="6356350" y="4394200"/>
          <p14:tracePt t="11558" x="6442075" y="4376738"/>
          <p14:tracePt t="11563" x="6518275" y="4351338"/>
          <p14:tracePt t="11568" x="6602413" y="4341813"/>
          <p14:tracePt t="11570" x="6705600" y="4308475"/>
          <p14:tracePt t="11574" x="6807200" y="4283075"/>
          <p14:tracePt t="11578" x="6908800" y="4249738"/>
          <p14:tracePt t="11585" x="7010400" y="4214813"/>
          <p14:tracePt t="11586" x="7129463" y="4181475"/>
          <p14:tracePt t="11592" x="7240588" y="4146550"/>
          <p14:tracePt t="11595" x="7359650" y="4113213"/>
          <p14:tracePt t="11602" x="7605713" y="4027488"/>
          <p14:tracePt t="11608" x="7742238" y="3986213"/>
          <p14:tracePt t="11610" x="7877175" y="3943350"/>
          <p14:tracePt t="11619" x="8158163" y="3875088"/>
          <p14:tracePt t="11623" x="8285163" y="3849688"/>
          <p14:tracePt t="11627" x="8396288" y="3832225"/>
          <p14:tracePt t="11635" x="8599488" y="3781425"/>
          <p14:tracePt t="11639" x="8718550" y="3748088"/>
          <p14:tracePt t="11642" x="8804275" y="3730625"/>
          <p14:tracePt t="11647" x="8897938" y="3705225"/>
          <p14:tracePt t="11651" x="8982075" y="3679825"/>
          <p14:tracePt t="11656" x="9067800" y="36623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2296354-1DF6-4727-BEFD-D7B4213A9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4066"/>
            <a:ext cx="7886700" cy="5312897"/>
          </a:xfrm>
        </p:spPr>
        <p:txBody>
          <a:bodyPr anchor="ctr"/>
          <a:lstStyle/>
          <a:p>
            <a:pPr algn="ctr"/>
            <a:r>
              <a:rPr lang="ko-KR" altLang="en-US" sz="2400" b="1" dirty="0"/>
              <a:t>이제 돔 서버에 접속하여 문제를 풀어봅시다</a:t>
            </a:r>
            <a:r>
              <a:rPr lang="en-US" altLang="ko-KR" sz="2400" b="1" dirty="0"/>
              <a:t>!</a:t>
            </a:r>
          </a:p>
          <a:p>
            <a:pPr marL="0" indent="0" algn="ctr">
              <a:buNone/>
            </a:pPr>
            <a:r>
              <a:rPr lang="en-US" altLang="ko-KR" sz="2400" dirty="0"/>
              <a:t>https://cs-ds1.inha.ac.kr/public/</a:t>
            </a:r>
            <a:endParaRPr lang="en-US" altLang="ko-KR" sz="2400" b="1" dirty="0"/>
          </a:p>
          <a:p>
            <a:pPr lvl="1" algn="ctr"/>
            <a:endParaRPr lang="en-US" altLang="ko-KR" sz="2000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C63E638E-19AD-4586-BE66-2D5151125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3"/>
    </mc:Choice>
    <mc:Fallback xmlns="">
      <p:transition spd="slow" advTm="11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" x="2222500" y="6286500"/>
          <p14:tracePt t="1311" x="1700213" y="6840538"/>
          <p14:tracePt t="1316" x="1708150" y="6840538"/>
          <p14:tracePt t="1321" x="1716088" y="6832600"/>
          <p14:tracePt t="1323" x="1725613" y="6832600"/>
          <p14:tracePt t="1327" x="1733550" y="6832600"/>
          <p14:tracePt t="1331" x="1733550" y="6824663"/>
          <p14:tracePt t="1339" x="1751013" y="6807200"/>
          <p14:tracePt t="1343" x="1758950" y="6807200"/>
          <p14:tracePt t="1347" x="1766888" y="6789738"/>
          <p14:tracePt t="1353" x="1776413" y="6789738"/>
          <p14:tracePt t="1356" x="1784350" y="6781800"/>
          <p14:tracePt t="1359" x="1793875" y="6772275"/>
          <p14:tracePt t="1363" x="1801813" y="6772275"/>
          <p14:tracePt t="1369" x="1809750" y="6764338"/>
          <p14:tracePt t="1372" x="1809750" y="6756400"/>
          <p14:tracePt t="1376" x="1819275" y="6756400"/>
          <p14:tracePt t="1379" x="1827213" y="6746875"/>
          <p14:tracePt t="1386" x="1827213" y="6738938"/>
          <p14:tracePt t="1389" x="1835150" y="6738938"/>
          <p14:tracePt t="1392" x="1844675" y="6731000"/>
          <p14:tracePt t="1395" x="1852613" y="6731000"/>
          <p14:tracePt t="1399" x="1860550" y="6721475"/>
          <p14:tracePt t="1404" x="1870075" y="6713538"/>
          <p14:tracePt t="1408" x="1878013" y="6713538"/>
          <p14:tracePt t="1411" x="1878013" y="6705600"/>
          <p14:tracePt t="1416" x="1895475" y="6696075"/>
          <p14:tracePt t="1421" x="1911350" y="6688138"/>
          <p14:tracePt t="1425" x="1911350" y="6680200"/>
          <p14:tracePt t="1426" x="1928813" y="6670675"/>
          <p14:tracePt t="1431" x="1946275" y="6662738"/>
          <p14:tracePt t="1437" x="1954213" y="6645275"/>
          <p14:tracePt t="1443" x="1979613" y="6619875"/>
          <p14:tracePt t="1447" x="1997075" y="6611938"/>
          <p14:tracePt t="1453" x="2014538" y="6602413"/>
          <p14:tracePt t="1456" x="2022475" y="6594475"/>
          <p14:tracePt t="1459" x="2030413" y="6577013"/>
          <p14:tracePt t="1463" x="2047875" y="6569075"/>
          <p14:tracePt t="1470" x="2055813" y="6551613"/>
          <p14:tracePt t="1477" x="2073275" y="6543675"/>
          <p14:tracePt t="1479" x="2082800" y="6535738"/>
          <p14:tracePt t="1487" x="2098675" y="6526213"/>
          <p14:tracePt t="1493" x="2108200" y="6510338"/>
          <p14:tracePt t="1495" x="2124075" y="6500813"/>
          <p14:tracePt t="1503" x="2141538" y="6483350"/>
          <p14:tracePt t="1508" x="2149475" y="6467475"/>
          <p14:tracePt t="1511" x="2166938" y="6457950"/>
          <p14:tracePt t="1515" x="2174875" y="6442075"/>
          <p14:tracePt t="1520" x="2192338" y="6424613"/>
          <p14:tracePt t="1525" x="2209800" y="6407150"/>
          <p14:tracePt t="1527" x="2235200" y="6391275"/>
          <p14:tracePt t="1531" x="2243138" y="6381750"/>
          <p14:tracePt t="1537" x="2260600" y="6365875"/>
          <p14:tracePt t="1541" x="2278063" y="6348413"/>
          <p14:tracePt t="1544" x="2293938" y="6338888"/>
          <p14:tracePt t="1547" x="2311400" y="6323013"/>
          <p14:tracePt t="1553" x="2319338" y="6323013"/>
          <p14:tracePt t="1555" x="2336800" y="6305550"/>
          <p14:tracePt t="1561" x="2344738" y="6297613"/>
          <p14:tracePt t="1563" x="2344738" y="6288088"/>
          <p14:tracePt t="1569" x="2362200" y="6288088"/>
          <p14:tracePt t="1575" x="2371725" y="6280150"/>
          <p14:tracePt t="1587" x="2371725" y="6272213"/>
          <p14:tracePt t="1595" x="2379663" y="6272213"/>
          <p14:tracePt t="1599" x="2379663" y="6262688"/>
          <p14:tracePt t="1607" x="2387600" y="6262688"/>
          <p14:tracePt t="1620" x="2397125" y="6262688"/>
          <p14:tracePt t="1627" x="2397125" y="6254750"/>
          <p14:tracePt t="2327" x="2397125" y="6246813"/>
          <p14:tracePt t="2339" x="2405063" y="6246813"/>
          <p14:tracePt t="7982" x="2422525" y="6229350"/>
          <p14:tracePt t="7987" x="2430463" y="6211888"/>
          <p14:tracePt t="7991" x="2447925" y="6186488"/>
          <p14:tracePt t="7994" x="2473325" y="6169025"/>
          <p14:tracePt t="7998" x="2489200" y="6143625"/>
          <p14:tracePt t="8002" x="2516188" y="6110288"/>
          <p14:tracePt t="8008" x="2541588" y="6084888"/>
          <p14:tracePt t="8010" x="2557463" y="6067425"/>
          <p14:tracePt t="8014" x="2557463" y="6059488"/>
          <p14:tracePt t="8020" x="2566988" y="6059488"/>
          <p14:tracePt t="8030" x="2574925" y="6059488"/>
          <p14:tracePt t="8250" x="2574925" y="6049963"/>
          <p14:tracePt t="8255" x="2574925" y="6042025"/>
          <p14:tracePt t="8258" x="2574925" y="6034088"/>
          <p14:tracePt t="8262" x="2574925" y="6024563"/>
          <p14:tracePt t="8266" x="2574925" y="6016625"/>
          <p14:tracePt t="8271" x="2574925" y="6008688"/>
          <p14:tracePt t="8274" x="2574925" y="5991225"/>
          <p14:tracePt t="8278" x="2574925" y="5973763"/>
          <p14:tracePt t="8282" x="2574925" y="5957888"/>
          <p14:tracePt t="8287" x="2574925" y="5932488"/>
          <p14:tracePt t="8290" x="2566988" y="5905500"/>
          <p14:tracePt t="8294" x="2566988" y="5880100"/>
          <p14:tracePt t="8298" x="2557463" y="5854700"/>
          <p14:tracePt t="8303" x="2557463" y="5821363"/>
          <p14:tracePt t="8307" x="2549525" y="5788025"/>
          <p14:tracePt t="8310" x="2549525" y="5761038"/>
          <p14:tracePt t="8314" x="2541588" y="5710238"/>
          <p14:tracePt t="8320" x="2541588" y="5684838"/>
          <p14:tracePt t="8326" x="2532063" y="5608638"/>
          <p14:tracePt t="8330" x="2532063" y="5575300"/>
          <p14:tracePt t="8337" x="2532063" y="5540375"/>
          <p14:tracePt t="8342" x="2532063" y="5481638"/>
          <p14:tracePt t="8346" x="2532063" y="5438775"/>
          <p14:tracePt t="8350" x="2524125" y="5405438"/>
          <p14:tracePt t="8354" x="2524125" y="5370513"/>
          <p14:tracePt t="8358" x="2524125" y="5327650"/>
          <p14:tracePt t="8362" x="2524125" y="5302250"/>
          <p14:tracePt t="8366" x="2524125" y="5268913"/>
          <p14:tracePt t="8371" x="2524125" y="5235575"/>
          <p14:tracePt t="8374" x="2524125" y="5200650"/>
          <p14:tracePt t="8378" x="2524125" y="5157788"/>
          <p14:tracePt t="8383" x="2524125" y="5132388"/>
          <p14:tracePt t="8387" x="2524125" y="5081588"/>
          <p14:tracePt t="8390" x="2532063" y="5056188"/>
          <p14:tracePt t="8394" x="2541588" y="5022850"/>
          <p14:tracePt t="8398" x="2549525" y="4987925"/>
          <p14:tracePt t="8403" x="2557463" y="4962525"/>
          <p14:tracePt t="8406" x="2557463" y="4937125"/>
          <p14:tracePt t="8410" x="2566988" y="4919663"/>
          <p14:tracePt t="8414" x="2574925" y="4903788"/>
          <p14:tracePt t="8422" x="2574925" y="4868863"/>
          <p14:tracePt t="8426" x="2582863" y="4852988"/>
          <p14:tracePt t="8430" x="2582863" y="4835525"/>
          <p14:tracePt t="8436" x="2582863" y="4827588"/>
          <p14:tracePt t="8442" x="2582863" y="4792663"/>
          <p14:tracePt t="8452" x="2582863" y="4767263"/>
          <p14:tracePt t="8462" x="2582863" y="4741863"/>
          <p14:tracePt t="8473" x="2582863" y="4733925"/>
          <p14:tracePt t="8478" x="2582863" y="4724400"/>
          <p14:tracePt t="8483" x="2582863" y="4716463"/>
          <p14:tracePt t="8487" x="2582863" y="4708525"/>
          <p14:tracePt t="8490" x="2582863" y="4699000"/>
          <p14:tracePt t="8494" x="2582863" y="4691063"/>
          <p14:tracePt t="8498" x="2582863" y="4673600"/>
          <p14:tracePt t="8503" x="2582863" y="4665663"/>
          <p14:tracePt t="8506" x="2582863" y="4648200"/>
          <p14:tracePt t="8510" x="2582863" y="4640263"/>
          <p14:tracePt t="8514" x="2582863" y="4622800"/>
          <p14:tracePt t="8520" x="2582863" y="4614863"/>
          <p14:tracePt t="8522" x="2582863" y="4605338"/>
          <p14:tracePt t="8526" x="2592388" y="4589463"/>
          <p14:tracePt t="8530" x="2592388" y="4572000"/>
          <p14:tracePt t="8536" x="2592388" y="4564063"/>
          <p14:tracePt t="8539" x="2592388" y="4538663"/>
          <p14:tracePt t="8542" x="2592388" y="4529138"/>
          <p14:tracePt t="8546" x="2592388" y="4513263"/>
          <p14:tracePt t="8554" x="2592388" y="4478338"/>
          <p14:tracePt t="8558" x="2592388" y="4460875"/>
          <p14:tracePt t="8562" x="2592388" y="4452938"/>
          <p14:tracePt t="8566" x="2592388" y="4427538"/>
          <p14:tracePt t="8570" x="2592388" y="4410075"/>
          <p14:tracePt t="8574" x="2582863" y="4394200"/>
          <p14:tracePt t="8578" x="2582863" y="4384675"/>
          <p14:tracePt t="8582" x="2582863" y="4368800"/>
          <p14:tracePt t="8587" x="2582863" y="4359275"/>
          <p14:tracePt t="8591" x="2582863" y="4333875"/>
          <p14:tracePt t="8594" x="2582863" y="4316413"/>
          <p14:tracePt t="8598" x="2582863" y="4300538"/>
          <p14:tracePt t="8603" x="2582863" y="4283075"/>
          <p14:tracePt t="8606" x="2582863" y="4265613"/>
          <p14:tracePt t="8610" x="2592388" y="4257675"/>
          <p14:tracePt t="8614" x="2592388" y="4232275"/>
          <p14:tracePt t="8620" x="2592388" y="4214813"/>
          <p14:tracePt t="8623" x="2600325" y="4206875"/>
          <p14:tracePt t="8626" x="2600325" y="4189413"/>
          <p14:tracePt t="8630" x="2600325" y="4171950"/>
          <p14:tracePt t="8636" x="2608263" y="4164013"/>
          <p14:tracePt t="8639" x="2608263" y="4146550"/>
          <p14:tracePt t="8642" x="2608263" y="4138613"/>
          <p14:tracePt t="8646" x="2608263" y="4130675"/>
          <p14:tracePt t="8652" x="2608263" y="4121150"/>
          <p14:tracePt t="8655" x="2608263" y="4113213"/>
          <p14:tracePt t="8659" x="2608263" y="4095750"/>
          <p14:tracePt t="8662" x="2608263" y="4087813"/>
          <p14:tracePt t="8666" x="2608263" y="4079875"/>
          <p14:tracePt t="8670" x="2617788" y="4062413"/>
          <p14:tracePt t="8674" x="2617788" y="4044950"/>
          <p14:tracePt t="8678" x="2625725" y="4037013"/>
          <p14:tracePt t="8682" x="2625725" y="4027488"/>
          <p14:tracePt t="8687" x="2625725" y="4019550"/>
          <p14:tracePt t="8690" x="2633663" y="4011613"/>
          <p14:tracePt t="8694" x="2633663" y="4002088"/>
          <p14:tracePt t="8698" x="2633663" y="3994150"/>
          <p14:tracePt t="8704" x="2643188" y="3976688"/>
          <p14:tracePt t="8707" x="2651125" y="3968750"/>
          <p14:tracePt t="8710" x="2651125" y="3960813"/>
          <p14:tracePt t="8720" x="2651125" y="3951288"/>
          <p14:tracePt t="8725" x="2660650" y="3943350"/>
          <p14:tracePt t="8735" x="2668588" y="3943350"/>
          <p14:tracePt t="8738" x="2668588" y="3935413"/>
          <p14:tracePt t="8858" x="2668588" y="3925888"/>
          <p14:tracePt t="8866" x="2676525" y="3925888"/>
          <p14:tracePt t="8870" x="2686050" y="3917950"/>
          <p14:tracePt t="8875" x="2693988" y="3917950"/>
          <p14:tracePt t="8878" x="2701925" y="3917950"/>
          <p14:tracePt t="8882" x="2719388" y="3917950"/>
          <p14:tracePt t="8887" x="2736850" y="3917950"/>
          <p14:tracePt t="8890" x="2752725" y="3917950"/>
          <p14:tracePt t="8894" x="2778125" y="3917950"/>
          <p14:tracePt t="8898" x="2805113" y="3917950"/>
          <p14:tracePt t="8903" x="2830513" y="3917950"/>
          <p14:tracePt t="8906" x="2863850" y="3917950"/>
          <p14:tracePt t="8910" x="2881313" y="3917950"/>
          <p14:tracePt t="8914" x="2914650" y="3917950"/>
          <p14:tracePt t="8920" x="2949575" y="3917950"/>
          <p14:tracePt t="8923" x="2982913" y="3917950"/>
          <p14:tracePt t="8926" x="3025775" y="3917950"/>
          <p14:tracePt t="8930" x="3051175" y="3917950"/>
          <p14:tracePt t="8936" x="3084513" y="3917950"/>
          <p14:tracePt t="8939" x="3119438" y="3917950"/>
          <p14:tracePt t="8942" x="3152775" y="3917950"/>
          <p14:tracePt t="8946" x="3195638" y="3917950"/>
          <p14:tracePt t="8953" x="3221038" y="3917950"/>
          <p14:tracePt t="8955" x="3263900" y="3917950"/>
          <p14:tracePt t="8957" x="3322638" y="3917950"/>
          <p14:tracePt t="8975" x="3594100" y="3917950"/>
          <p14:tracePt t="8978" x="3679825" y="3917950"/>
          <p14:tracePt t="8982" x="3763963" y="3925888"/>
          <p14:tracePt t="8988" x="3867150" y="3925888"/>
          <p14:tracePt t="8990" x="3968750" y="3925888"/>
          <p14:tracePt t="8994" x="4062413" y="3925888"/>
          <p14:tracePt t="8998" x="4181475" y="3925888"/>
          <p14:tracePt t="9003" x="4275138" y="3925888"/>
          <p14:tracePt t="9006" x="4384675" y="3925888"/>
          <p14:tracePt t="9010" x="4486275" y="3925888"/>
          <p14:tracePt t="9014" x="4589463" y="3925888"/>
          <p14:tracePt t="9020" x="4683125" y="3925888"/>
          <p14:tracePt t="9023" x="4767263" y="3925888"/>
          <p14:tracePt t="9026" x="4860925" y="3925888"/>
          <p14:tracePt t="9030" x="4929188" y="3925888"/>
          <p14:tracePt t="9037" x="5073650" y="3925888"/>
          <p14:tracePt t="9042" x="5141913" y="3925888"/>
          <p14:tracePt t="9046" x="5200650" y="3925888"/>
          <p14:tracePt t="9055" x="5311775" y="3925888"/>
          <p14:tracePt t="9058" x="5370513" y="3925888"/>
          <p14:tracePt t="9062" x="5430838" y="3925888"/>
          <p14:tracePt t="9066" x="5489575" y="3925888"/>
          <p14:tracePt t="9069" x="5532438" y="3925888"/>
          <p14:tracePt t="9075" x="5575300" y="3925888"/>
          <p14:tracePt t="9078" x="5616575" y="3925888"/>
          <p14:tracePt t="9082" x="5659438" y="3925888"/>
          <p14:tracePt t="9087" x="5694363" y="3925888"/>
          <p14:tracePt t="9091" x="5735638" y="3925888"/>
          <p14:tracePt t="9095" x="5770563" y="3925888"/>
          <p14:tracePt t="9099" x="5813425" y="3925888"/>
          <p14:tracePt t="9103" x="5838825" y="3925888"/>
          <p14:tracePt t="9107" x="5864225" y="3925888"/>
          <p14:tracePt t="9111" x="5889625" y="3925888"/>
          <p14:tracePt t="9115" x="5915025" y="3925888"/>
          <p14:tracePt t="9120" x="5940425" y="3925888"/>
          <p14:tracePt t="9123" x="5973763" y="3925888"/>
          <p14:tracePt t="9127" x="6008688" y="3925888"/>
          <p14:tracePt t="9131" x="6042025" y="3925888"/>
          <p14:tracePt t="9137" x="6059488" y="3925888"/>
          <p14:tracePt t="9140" x="6092825" y="3925888"/>
          <p14:tracePt t="9143" x="6127750" y="3925888"/>
          <p14:tracePt t="9147" x="6153150" y="3925888"/>
          <p14:tracePt t="9153" x="6186488" y="3925888"/>
          <p14:tracePt t="9156" x="6229350" y="3925888"/>
          <p14:tracePt t="9159" x="6262688" y="3925888"/>
          <p14:tracePt t="9163" x="6305550" y="3925888"/>
          <p14:tracePt t="9169" x="6338888" y="3925888"/>
          <p14:tracePt t="9172" x="6381750" y="3925888"/>
          <p14:tracePt t="9175" x="6424613" y="3925888"/>
          <p14:tracePt t="9179" x="6457950" y="3925888"/>
          <p14:tracePt t="9183" x="6500813" y="3925888"/>
          <p14:tracePt t="9188" x="6526213" y="3925888"/>
          <p14:tracePt t="9190" x="6561138" y="3925888"/>
          <p14:tracePt t="9195" x="6594475" y="3925888"/>
          <p14:tracePt t="9199" x="6619875" y="3925888"/>
          <p14:tracePt t="9203" x="6645275" y="3925888"/>
          <p14:tracePt t="9207" x="6662738" y="3925888"/>
          <p14:tracePt t="9211" x="6670675" y="3925888"/>
          <p14:tracePt t="9215" x="6680200" y="3925888"/>
          <p14:tracePt t="9220" x="6688138" y="3925888"/>
          <p14:tracePt t="9439" x="6688138" y="3935413"/>
          <p14:tracePt t="9443" x="6688138" y="3951288"/>
          <p14:tracePt t="9447" x="6654800" y="3960813"/>
          <p14:tracePt t="9453" x="6619875" y="3968750"/>
          <p14:tracePt t="9456" x="6561138" y="3976688"/>
          <p14:tracePt t="9459" x="6518275" y="3986213"/>
          <p14:tracePt t="9463" x="6457950" y="3994150"/>
          <p14:tracePt t="9470" x="6399213" y="3994150"/>
          <p14:tracePt t="9471" x="6356350" y="4002088"/>
          <p14:tracePt t="9476" x="6297613" y="4002088"/>
          <p14:tracePt t="9479" x="6254750" y="4002088"/>
          <p14:tracePt t="9483" x="6221413" y="4002088"/>
          <p14:tracePt t="9487" x="6194425" y="4002088"/>
          <p14:tracePt t="9491" x="6169025" y="4002088"/>
          <p14:tracePt t="9495" x="6143625" y="4002088"/>
          <p14:tracePt t="9499" x="6127750" y="4002088"/>
          <p14:tracePt t="9504" x="6110288" y="4002088"/>
          <p14:tracePt t="9507" x="6084888" y="4002088"/>
          <p14:tracePt t="9511" x="6067425" y="4002088"/>
          <p14:tracePt t="9515" x="6059488" y="4002088"/>
          <p14:tracePt t="9520" x="6042025" y="3994150"/>
          <p14:tracePt t="9523" x="6016625" y="3994150"/>
          <p14:tracePt t="9527" x="6008688" y="3994150"/>
          <p14:tracePt t="9531" x="5991225" y="3994150"/>
          <p14:tracePt t="9537" x="5973763" y="3986213"/>
          <p14:tracePt t="9540" x="5965825" y="3986213"/>
          <p14:tracePt t="9543" x="5940425" y="3976688"/>
          <p14:tracePt t="9547" x="5922963" y="3968750"/>
          <p14:tracePt t="9553" x="5915025" y="3968750"/>
          <p14:tracePt t="9556" x="5889625" y="3968750"/>
          <p14:tracePt t="9559" x="5864225" y="3960813"/>
          <p14:tracePt t="9563" x="5854700" y="3960813"/>
          <p14:tracePt t="9570" x="5829300" y="3951288"/>
          <p14:tracePt t="9571" x="5803900" y="3951288"/>
          <p14:tracePt t="9575" x="5788025" y="3943350"/>
          <p14:tracePt t="9579" x="5770563" y="3943350"/>
          <p14:tracePt t="9587" x="5735638" y="3943350"/>
          <p14:tracePt t="9591" x="5727700" y="3943350"/>
          <p14:tracePt t="9595" x="5710238" y="3943350"/>
          <p14:tracePt t="9603" x="5702300" y="3943350"/>
          <p14:tracePt t="9606" x="5694363" y="3943350"/>
          <p14:tracePt t="9611" x="5684838" y="3943350"/>
          <p14:tracePt t="9675" x="5684838" y="3935413"/>
          <p14:tracePt t="9679" x="5684838" y="3925888"/>
          <p14:tracePt t="9684" x="5684838" y="3917950"/>
          <p14:tracePt t="9687" x="5694363" y="3908425"/>
          <p14:tracePt t="9692" x="5719763" y="3883025"/>
          <p14:tracePt t="9695" x="5745163" y="3867150"/>
          <p14:tracePt t="9700" x="5778500" y="3841750"/>
          <p14:tracePt t="9704" x="5813425" y="3816350"/>
          <p14:tracePt t="9709" x="5846763" y="3798888"/>
          <p14:tracePt t="9711" x="5880100" y="3781425"/>
          <p14:tracePt t="9715" x="5915025" y="3763963"/>
          <p14:tracePt t="9720" x="5957888" y="3748088"/>
          <p14:tracePt t="9724" x="5991225" y="3722688"/>
          <p14:tracePt t="9727" x="6034088" y="3713163"/>
          <p14:tracePt t="9731" x="6084888" y="3697288"/>
          <p14:tracePt t="9738" x="6127750" y="3687763"/>
          <p14:tracePt t="9740" x="6178550" y="3679825"/>
          <p14:tracePt t="9746" x="6280150" y="3662363"/>
          <p14:tracePt t="9753" x="6338888" y="3654425"/>
          <p14:tracePt t="9755" x="6391275" y="3636963"/>
          <p14:tracePt t="9759" x="6450013" y="3629025"/>
          <p14:tracePt t="9763" x="6510338" y="3619500"/>
          <p14:tracePt t="9769" x="6577013" y="3611563"/>
          <p14:tracePt t="9771" x="6654800" y="3603625"/>
          <p14:tracePt t="9777" x="6738938" y="3586163"/>
          <p14:tracePt t="9779" x="6824663" y="3578225"/>
          <p14:tracePt t="9783" x="6926263" y="3568700"/>
          <p14:tracePt t="9787" x="7027863" y="3552825"/>
          <p14:tracePt t="9792" x="7138988" y="3543300"/>
          <p14:tracePt t="9797" x="7265988" y="3543300"/>
          <p14:tracePt t="9799" x="7392988" y="3535363"/>
          <p14:tracePt t="9804" x="7546975" y="3535363"/>
          <p14:tracePt t="9807" x="7707313" y="3517900"/>
          <p14:tracePt t="9811" x="7843838" y="3517900"/>
          <p14:tracePt t="9815" x="7988300" y="3517900"/>
          <p14:tracePt t="9820" x="8099425" y="3517900"/>
          <p14:tracePt t="9824" x="8208963" y="3517900"/>
          <p14:tracePt t="9827" x="8320088" y="3517900"/>
          <p14:tracePt t="9831" x="8447088" y="3517900"/>
          <p14:tracePt t="9837" x="8566150" y="3517900"/>
          <p14:tracePt t="9840" x="8659813" y="3517900"/>
          <p14:tracePt t="9843" x="8761413" y="3517900"/>
          <p14:tracePt t="9847" x="8847138" y="3517900"/>
          <p14:tracePt t="9853" x="8931275" y="3517900"/>
          <p14:tracePt t="9855" x="9017000" y="3517900"/>
          <p14:tracePt t="9859" x="9101138" y="35179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172228-84ED-4807-B99D-BDF225FD1705}"/>
              </a:ext>
            </a:extLst>
          </p:cNvPr>
          <p:cNvGrpSpPr/>
          <p:nvPr/>
        </p:nvGrpSpPr>
        <p:grpSpPr>
          <a:xfrm>
            <a:off x="1061635" y="1365260"/>
            <a:ext cx="6701240" cy="3397240"/>
            <a:chOff x="166072" y="1547550"/>
            <a:chExt cx="8811855" cy="3762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4FD935C-8924-4A27-A559-0F92DCC2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72" y="1547550"/>
              <a:ext cx="8811855" cy="37629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E28569-03F2-4B15-AFE0-4238F0713A9E}"/>
                </a:ext>
              </a:extLst>
            </p:cNvPr>
            <p:cNvSpPr/>
            <p:nvPr/>
          </p:nvSpPr>
          <p:spPr>
            <a:xfrm>
              <a:off x="8309499" y="2120160"/>
              <a:ext cx="408376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0F09C6-DFBE-417F-8D2A-013EFB5FC760}"/>
                </a:ext>
              </a:extLst>
            </p:cNvPr>
            <p:cNvSpPr/>
            <p:nvPr/>
          </p:nvSpPr>
          <p:spPr>
            <a:xfrm>
              <a:off x="4058574" y="2975498"/>
              <a:ext cx="477914" cy="176073"/>
            </a:xfrm>
            <a:prstGeom prst="rect">
              <a:avLst/>
            </a:prstGeom>
            <a:solidFill>
              <a:srgbClr val="5C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F70A1-8F1E-4D69-8121-8A81B05F9F50}"/>
              </a:ext>
            </a:extLst>
          </p:cNvPr>
          <p:cNvSpPr/>
          <p:nvPr/>
        </p:nvSpPr>
        <p:spPr>
          <a:xfrm>
            <a:off x="1911116" y="1706490"/>
            <a:ext cx="822559" cy="256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3545A-37D7-47C6-B815-34E1D1E9C9AC}"/>
              </a:ext>
            </a:extLst>
          </p:cNvPr>
          <p:cNvSpPr txBox="1"/>
          <p:nvPr/>
        </p:nvSpPr>
        <p:spPr>
          <a:xfrm>
            <a:off x="2238375" y="1982897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7180137-BA18-48AE-A1EB-67A17F025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9"/>
    </mc:Choice>
    <mc:Fallback xmlns="">
      <p:transition spd="slow" advTm="8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" x="1870075" y="1766888"/>
          <p14:tracePt t="455" x="1870075" y="1776413"/>
          <p14:tracePt t="459" x="1870075" y="1793875"/>
          <p14:tracePt t="466" x="1870075" y="1809750"/>
          <p14:tracePt t="472" x="1860550" y="1819275"/>
          <p14:tracePt t="475" x="1852613" y="1819275"/>
          <p14:tracePt t="483" x="1852613" y="1827213"/>
          <p14:tracePt t="498" x="1852613" y="1835150"/>
          <p14:tracePt t="507" x="1852613" y="1844675"/>
          <p14:tracePt t="510" x="1852613" y="1852613"/>
          <p14:tracePt t="514" x="1852613" y="1860550"/>
          <p14:tracePt t="520" x="1852613" y="1870075"/>
          <p14:tracePt t="526" x="1852613" y="1885950"/>
          <p14:tracePt t="538" x="1852613" y="1895475"/>
          <p14:tracePt t="539" x="1852613" y="1911350"/>
          <p14:tracePt t="546" x="1852613" y="1928813"/>
          <p14:tracePt t="550" x="1844675" y="1938338"/>
          <p14:tracePt t="554" x="1844675" y="1946275"/>
          <p14:tracePt t="558" x="1835150" y="1963738"/>
          <p14:tracePt t="562" x="1835150" y="1971675"/>
          <p14:tracePt t="566" x="1835150" y="1997075"/>
          <p14:tracePt t="572" x="1835150" y="2014538"/>
          <p14:tracePt t="576" x="1827213" y="2047875"/>
          <p14:tracePt t="578" x="1827213" y="2065338"/>
          <p14:tracePt t="582" x="1827213" y="2098675"/>
          <p14:tracePt t="588" x="1827213" y="2124075"/>
          <p14:tracePt t="591" x="1819275" y="2149475"/>
          <p14:tracePt t="593" x="1819275" y="2174875"/>
          <p14:tracePt t="598" x="1819275" y="2209800"/>
          <p14:tracePt t="605" x="1819275" y="2235200"/>
          <p14:tracePt t="610" x="1819275" y="2293938"/>
          <p14:tracePt t="614" x="1819275" y="2328863"/>
          <p14:tracePt t="622" x="1819275" y="2354263"/>
          <p14:tracePt t="623" x="1819275" y="2387600"/>
          <p14:tracePt t="625" x="1819275" y="2422525"/>
          <p14:tracePt t="630" x="1819275" y="2455863"/>
          <p14:tracePt t="635" x="1819275" y="2481263"/>
          <p14:tracePt t="639" x="1819275" y="2516188"/>
          <p14:tracePt t="642" x="1819275" y="2557463"/>
          <p14:tracePt t="646" x="1819275" y="2600325"/>
          <p14:tracePt t="650" x="1819275" y="2633663"/>
          <p14:tracePt t="655" x="1819275" y="2676525"/>
          <p14:tracePt t="658" x="1819275" y="2719388"/>
          <p14:tracePt t="662" x="1827213" y="2770188"/>
          <p14:tracePt t="666" x="1835150" y="2813050"/>
          <p14:tracePt t="671" x="1844675" y="2846388"/>
          <p14:tracePt t="674" x="1852613" y="2889250"/>
          <p14:tracePt t="678" x="1852613" y="2940050"/>
          <p14:tracePt t="682" x="1860550" y="2965450"/>
          <p14:tracePt t="687" x="1870075" y="3000375"/>
          <p14:tracePt t="691" x="1878013" y="3033713"/>
          <p14:tracePt t="694" x="1878013" y="3067050"/>
          <p14:tracePt t="699" x="1885950" y="3094038"/>
          <p14:tracePt t="704" x="1895475" y="3109913"/>
          <p14:tracePt t="706" x="1903413" y="3144838"/>
          <p14:tracePt t="710" x="1903413" y="3160713"/>
          <p14:tracePt t="714" x="1911350" y="3186113"/>
          <p14:tracePt t="720" x="1920875" y="3203575"/>
          <p14:tracePt t="722" x="1928813" y="3228975"/>
          <p14:tracePt t="727" x="1928813" y="3246438"/>
          <p14:tracePt t="730" x="1938338" y="3263900"/>
          <p14:tracePt t="734" x="1938338" y="3279775"/>
          <p14:tracePt t="738" x="1946275" y="3305175"/>
          <p14:tracePt t="743" x="1946275" y="3314700"/>
          <p14:tracePt t="746" x="1946275" y="3340100"/>
          <p14:tracePt t="750" x="1946275" y="3365500"/>
          <p14:tracePt t="755" x="1954213" y="3390900"/>
          <p14:tracePt t="759" x="1954213" y="3398838"/>
          <p14:tracePt t="762" x="1963738" y="3424238"/>
          <p14:tracePt t="766" x="1963738" y="3441700"/>
          <p14:tracePt t="771" x="1963738" y="3459163"/>
          <p14:tracePt t="775" x="1971675" y="3475038"/>
          <p14:tracePt t="778" x="1971675" y="3502025"/>
          <p14:tracePt t="782" x="1971675" y="3509963"/>
          <p14:tracePt t="787" x="1971675" y="3527425"/>
          <p14:tracePt t="792" x="1971675" y="3543300"/>
          <p14:tracePt t="794" x="1979613" y="3560763"/>
          <p14:tracePt t="798" x="1979613" y="3578225"/>
          <p14:tracePt t="805" x="1979613" y="3594100"/>
          <p14:tracePt t="809" x="1979613" y="3629025"/>
          <p14:tracePt t="814" x="1979613" y="3636963"/>
          <p14:tracePt t="822" x="1979613" y="3662363"/>
          <p14:tracePt t="826" x="1979613" y="3679825"/>
          <p14:tracePt t="830" x="1979613" y="3697288"/>
          <p14:tracePt t="835" x="1979613" y="3713163"/>
          <p14:tracePt t="839" x="1979613" y="3730625"/>
          <p14:tracePt t="842" x="1979613" y="3738563"/>
          <p14:tracePt t="846" x="1979613" y="3763963"/>
          <p14:tracePt t="850" x="1979613" y="3790950"/>
          <p14:tracePt t="854" x="1979613" y="3806825"/>
          <p14:tracePt t="857" x="1979613" y="3832225"/>
          <p14:tracePt t="862" x="1979613" y="3849688"/>
          <p14:tracePt t="866" x="1979613" y="3875088"/>
          <p14:tracePt t="871" x="1979613" y="3892550"/>
          <p14:tracePt t="874" x="1971675" y="3917950"/>
          <p14:tracePt t="878" x="1971675" y="3935413"/>
          <p14:tracePt t="882" x="1963738" y="3951288"/>
          <p14:tracePt t="889" x="1954213" y="3994150"/>
          <p14:tracePt t="893" x="1946275" y="4011613"/>
          <p14:tracePt t="898" x="1946275" y="4027488"/>
          <p14:tracePt t="904" x="1946275" y="4044950"/>
          <p14:tracePt t="909" x="1946275" y="4070350"/>
          <p14:tracePt t="914" x="1946275" y="4095750"/>
          <p14:tracePt t="920" x="1938338" y="4105275"/>
          <p14:tracePt t="923" x="1928813" y="4130675"/>
          <p14:tracePt t="926" x="1920875" y="4156075"/>
          <p14:tracePt t="929" x="1920875" y="4164013"/>
          <p14:tracePt t="934" x="1903413" y="4189413"/>
          <p14:tracePt t="939" x="1895475" y="4214813"/>
          <p14:tracePt t="943" x="1885950" y="4240213"/>
          <p14:tracePt t="946" x="1878013" y="4257675"/>
          <p14:tracePt t="951" x="1870075" y="4283075"/>
          <p14:tracePt t="955" x="1870075" y="4308475"/>
          <p14:tracePt t="959" x="1860550" y="4333875"/>
          <p14:tracePt t="963" x="1860550" y="4351338"/>
          <p14:tracePt t="966" x="1852613" y="4376738"/>
          <p14:tracePt t="971" x="1844675" y="4394200"/>
          <p14:tracePt t="973" x="1835150" y="4427538"/>
          <p14:tracePt t="978" x="1827213" y="4435475"/>
          <p14:tracePt t="982" x="1819275" y="4460875"/>
          <p14:tracePt t="987" x="1819275" y="4486275"/>
          <p14:tracePt t="991" x="1809750" y="4503738"/>
          <p14:tracePt t="994" x="1809750" y="4529138"/>
          <p14:tracePt t="998" x="1801813" y="4546600"/>
          <p14:tracePt t="1004" x="1793875" y="4564063"/>
          <p14:tracePt t="1006" x="1793875" y="4579938"/>
          <p14:tracePt t="1011" x="1793875" y="4597400"/>
          <p14:tracePt t="1013" x="1793875" y="4614863"/>
          <p14:tracePt t="1020" x="1784350" y="4622800"/>
          <p14:tracePt t="1026" x="1776413" y="4657725"/>
          <p14:tracePt t="1034" x="1776413" y="4673600"/>
          <p14:tracePt t="1037" x="1766888" y="4683125"/>
          <p14:tracePt t="1042" x="1766888" y="4691063"/>
          <p14:tracePt t="1045" x="1758950" y="4708525"/>
          <p14:tracePt t="1051" x="1758950" y="4716463"/>
          <p14:tracePt t="1055" x="1751013" y="4733925"/>
          <p14:tracePt t="1060" x="1751013" y="4749800"/>
          <p14:tracePt t="1062" x="1741488" y="4759325"/>
          <p14:tracePt t="1065" x="1741488" y="4775200"/>
          <p14:tracePt t="1071" x="1733550" y="4792663"/>
          <p14:tracePt t="1077" x="1725613" y="4818063"/>
          <p14:tracePt t="1082" x="1725613" y="4835525"/>
          <p14:tracePt t="1091" x="1716088" y="4852988"/>
          <p14:tracePt t="1093" x="1716088" y="4868863"/>
          <p14:tracePt t="1098" x="1708150" y="4868863"/>
          <p14:tracePt t="1105" x="1708150" y="4878388"/>
          <p14:tracePt t="1108" x="1708150" y="4886325"/>
          <p14:tracePt t="1114" x="1708150" y="4894263"/>
          <p14:tracePt t="1120" x="1708150" y="4911725"/>
          <p14:tracePt t="1130" x="1700213" y="4919663"/>
          <p14:tracePt t="1136" x="1700213" y="4929188"/>
          <p14:tracePt t="1142" x="1700213" y="4937125"/>
          <p14:tracePt t="1175" x="1700213" y="4946650"/>
          <p14:tracePt t="1371" x="1690688" y="4946650"/>
          <p14:tracePt t="1379" x="1690688" y="4954588"/>
          <p14:tracePt t="1386" x="1682750" y="4962525"/>
          <p14:tracePt t="1392" x="1682750" y="4972050"/>
          <p14:tracePt t="1394" x="1674813" y="4972050"/>
          <p14:tracePt t="1399" x="1665288" y="4979988"/>
          <p14:tracePt t="1411" x="1657350" y="4987925"/>
          <p14:tracePt t="1415" x="1649413" y="4987925"/>
          <p14:tracePt t="1421" x="1649413" y="4997450"/>
          <p14:tracePt t="1427" x="1639888" y="4997450"/>
          <p14:tracePt t="1430" x="1631950" y="4997450"/>
          <p14:tracePt t="1436" x="1622425" y="5005388"/>
          <p14:tracePt t="1447" x="1614488" y="5013325"/>
          <p14:tracePt t="1475" x="1606550" y="5013325"/>
          <p14:tracePt t="1487" x="1606550" y="5022850"/>
          <p14:tracePt t="1587" x="1614488" y="5022850"/>
          <p14:tracePt t="1594" x="1631950" y="5022850"/>
          <p14:tracePt t="1599" x="1649413" y="5022850"/>
          <p14:tracePt t="1604" x="1657350" y="5022850"/>
          <p14:tracePt t="1607" x="1674813" y="5022850"/>
          <p14:tracePt t="1611" x="1682750" y="5022850"/>
          <p14:tracePt t="1614" x="1708150" y="5022850"/>
          <p14:tracePt t="1621" x="1725613" y="5022850"/>
          <p14:tracePt t="1623" x="1741488" y="5022850"/>
          <p14:tracePt t="1627" x="1766888" y="5022850"/>
          <p14:tracePt t="1631" x="1801813" y="5022850"/>
          <p14:tracePt t="1639" x="1860550" y="5022850"/>
          <p14:tracePt t="1643" x="1903413" y="5022850"/>
          <p14:tracePt t="1646" x="1954213" y="5030788"/>
          <p14:tracePt t="1655" x="2055813" y="5038725"/>
          <p14:tracePt t="1659" x="2116138" y="5038725"/>
          <p14:tracePt t="1663" x="2174875" y="5048250"/>
          <p14:tracePt t="1671" x="2303463" y="5056188"/>
          <p14:tracePt t="1675" x="2379663" y="5064125"/>
          <p14:tracePt t="1679" x="2447925" y="5081588"/>
          <p14:tracePt t="1683" x="2532063" y="5091113"/>
          <p14:tracePt t="1688" x="2608263" y="5091113"/>
          <p14:tracePt t="1692" x="2676525" y="5099050"/>
          <p14:tracePt t="1695" x="2752725" y="5106988"/>
          <p14:tracePt t="1699" x="2820988" y="5106988"/>
          <p14:tracePt t="1704" x="2881313" y="5116513"/>
          <p14:tracePt t="1710" x="2982913" y="5116513"/>
          <p14:tracePt t="1715" x="3041650" y="5132388"/>
          <p14:tracePt t="1721" x="3101975" y="5132388"/>
          <p14:tracePt t="1725" x="3160713" y="5132388"/>
          <p14:tracePt t="1727" x="3221038" y="5141913"/>
          <p14:tracePt t="1731" x="3263900" y="5141913"/>
          <p14:tracePt t="1736" x="3322638" y="5141913"/>
          <p14:tracePt t="1740" x="3382963" y="5141913"/>
          <p14:tracePt t="1742" x="3424238" y="5141913"/>
          <p14:tracePt t="1747" x="3467100" y="5141913"/>
          <p14:tracePt t="1755" x="3568700" y="5141913"/>
          <p14:tracePt t="1759" x="3611563" y="5141913"/>
          <p14:tracePt t="1762" x="3654425" y="5141913"/>
          <p14:tracePt t="1766" x="3713163" y="5141913"/>
          <p14:tracePt t="1772" x="3773488" y="5141913"/>
          <p14:tracePt t="1774" x="3816350" y="5141913"/>
          <p14:tracePt t="1779" x="3875088" y="5124450"/>
          <p14:tracePt t="1783" x="3917950" y="5124450"/>
          <p14:tracePt t="1787" x="3976688" y="5124450"/>
          <p14:tracePt t="1791" x="4011613" y="5124450"/>
          <p14:tracePt t="1795" x="4052888" y="5116513"/>
          <p14:tracePt t="1799" x="4095750" y="5116513"/>
          <p14:tracePt t="1804" x="4130675" y="5116513"/>
          <p14:tracePt t="1808" x="4171950" y="5106988"/>
          <p14:tracePt t="1810" x="4206875" y="5106988"/>
          <p14:tracePt t="1815" x="4249738" y="5099050"/>
          <p14:tracePt t="1820" x="4283075" y="5099050"/>
          <p14:tracePt t="1825" x="4308475" y="5099050"/>
          <p14:tracePt t="1827" x="4341813" y="5091113"/>
          <p14:tracePt t="1831" x="4376738" y="5081588"/>
          <p14:tracePt t="1836" x="4402138" y="5081588"/>
          <p14:tracePt t="1839" x="4435475" y="5073650"/>
          <p14:tracePt t="1843" x="4460875" y="5073650"/>
          <p14:tracePt t="1847" x="4495800" y="5073650"/>
          <p14:tracePt t="1853" x="4529138" y="5073650"/>
          <p14:tracePt t="1855" x="4564063" y="5064125"/>
          <p14:tracePt t="1859" x="4597400" y="5056188"/>
          <p14:tracePt t="1863" x="4640263" y="5048250"/>
          <p14:tracePt t="1867" x="4683125" y="5030788"/>
          <p14:tracePt t="1870" x="4733925" y="5030788"/>
          <p14:tracePt t="1875" x="4759325" y="5022850"/>
          <p14:tracePt t="1878" x="4810125" y="5022850"/>
          <p14:tracePt t="1883" x="4852988" y="5022850"/>
          <p14:tracePt t="1887" x="4886325" y="5013325"/>
          <p14:tracePt t="1893" x="4911725" y="5013325"/>
          <p14:tracePt t="1895" x="4954588" y="5013325"/>
          <p14:tracePt t="1899" x="4987925" y="5013325"/>
          <p14:tracePt t="1904" x="5022850" y="5005388"/>
          <p14:tracePt t="1908" x="5064125" y="5005388"/>
          <p14:tracePt t="1910" x="5099050" y="4997450"/>
          <p14:tracePt t="1915" x="5132388" y="4987925"/>
          <p14:tracePt t="1921" x="5175250" y="4987925"/>
          <p14:tracePt t="1925" x="5208588" y="4979988"/>
          <p14:tracePt t="1927" x="5243513" y="4972050"/>
          <p14:tracePt t="1931" x="5286375" y="4962525"/>
          <p14:tracePt t="1937" x="5327650" y="4962525"/>
          <p14:tracePt t="1939" x="5380038" y="4954588"/>
          <p14:tracePt t="1943" x="5421313" y="4937125"/>
          <p14:tracePt t="1947" x="5481638" y="4929188"/>
          <p14:tracePt t="1953" x="5540375" y="4919663"/>
          <p14:tracePt t="1956" x="5616575" y="4911725"/>
          <p14:tracePt t="1960" x="5676900" y="4911725"/>
          <p14:tracePt t="1963" x="5735638" y="4903788"/>
          <p14:tracePt t="1968" x="5795963" y="4894263"/>
          <p14:tracePt t="1972" x="5846763" y="4894263"/>
          <p14:tracePt t="1978" x="5983288" y="4894263"/>
          <p14:tracePt t="1983" x="6034088" y="4894263"/>
          <p14:tracePt t="1987" x="6084888" y="4894263"/>
          <p14:tracePt t="1991" x="6135688" y="4894263"/>
          <p14:tracePt t="1995" x="6169025" y="4894263"/>
          <p14:tracePt t="1998" x="6211888" y="4894263"/>
          <p14:tracePt t="2004" x="6246813" y="4894263"/>
          <p14:tracePt t="2007" x="6280150" y="4886325"/>
          <p14:tracePt t="2011" x="6323013" y="4886325"/>
          <p14:tracePt t="2014" x="6356350" y="4886325"/>
          <p14:tracePt t="2021" x="6399213" y="4886325"/>
          <p14:tracePt t="2024" x="6424613" y="4886325"/>
          <p14:tracePt t="2026" x="6457950" y="4886325"/>
          <p14:tracePt t="2031" x="6500813" y="4886325"/>
          <p14:tracePt t="2037" x="6535738" y="4886325"/>
          <p14:tracePt t="2040" x="6569075" y="4886325"/>
          <p14:tracePt t="2043" x="6602413" y="4886325"/>
          <p14:tracePt t="2047" x="6637338" y="4886325"/>
          <p14:tracePt t="2054" x="6670675" y="4886325"/>
          <p14:tracePt t="2055" x="6713538" y="4886325"/>
          <p14:tracePt t="2075" x="6824663" y="4886325"/>
          <p14:tracePt t="2079" x="6840538" y="4886325"/>
          <p14:tracePt t="2083" x="6850063" y="4886325"/>
          <p14:tracePt t="2091" x="6858000" y="4886325"/>
          <p14:tracePt t="2099" x="6865938" y="4886325"/>
          <p14:tracePt t="2115" x="6875463" y="4886325"/>
          <p14:tracePt t="2121" x="6883400" y="4886325"/>
          <p14:tracePt t="2127" x="6891338" y="4886325"/>
          <p14:tracePt t="2131" x="6900863" y="4886325"/>
          <p14:tracePt t="2137" x="6916738" y="4886325"/>
          <p14:tracePt t="2140" x="6926263" y="4886325"/>
          <p14:tracePt t="2143" x="6934200" y="4886325"/>
          <p14:tracePt t="2147" x="6943725" y="4886325"/>
          <p14:tracePt t="2154" x="6969125" y="4886325"/>
          <p14:tracePt t="2159" x="6977063" y="4886325"/>
          <p14:tracePt t="2163" x="6985000" y="4886325"/>
          <p14:tracePt t="2167" x="6994525" y="4886325"/>
          <p14:tracePt t="2171" x="7002463" y="4886325"/>
          <p14:tracePt t="2175" x="7010400" y="4886325"/>
          <p14:tracePt t="2179" x="7019925" y="4886325"/>
          <p14:tracePt t="2198" x="7027863" y="4886325"/>
          <p14:tracePt t="2223" x="7035800" y="4886325"/>
          <p14:tracePt t="2231" x="7045325" y="4886325"/>
          <p14:tracePt t="2236" x="7053263" y="4886325"/>
          <p14:tracePt t="2239" x="7061200" y="4886325"/>
          <p14:tracePt t="2243" x="7078663" y="4886325"/>
          <p14:tracePt t="2247" x="7088188" y="4886325"/>
          <p14:tracePt t="2255" x="7113588" y="4886325"/>
          <p14:tracePt t="2259" x="7121525" y="4886325"/>
          <p14:tracePt t="2263" x="7129463" y="4886325"/>
          <p14:tracePt t="2271" x="7154863" y="4886325"/>
          <p14:tracePt t="2275" x="7164388" y="4886325"/>
          <p14:tracePt t="2279" x="7172325" y="4886325"/>
          <p14:tracePt t="2288" x="7180263" y="4894263"/>
          <p14:tracePt t="2291" x="7189788" y="4894263"/>
          <p14:tracePt t="2299" x="7197725" y="4894263"/>
          <p14:tracePt t="2304" x="7205663" y="4894263"/>
          <p14:tracePt t="2307" x="7215188" y="4894263"/>
          <p14:tracePt t="2315" x="7232650" y="4894263"/>
          <p14:tracePt t="2321" x="7240588" y="4894263"/>
          <p14:tracePt t="2327" x="7248525" y="4894263"/>
          <p14:tracePt t="2331" x="7258050" y="4894263"/>
          <p14:tracePt t="2343" x="7265988" y="4894263"/>
          <p14:tracePt t="2353" x="7273925" y="4894263"/>
          <p14:tracePt t="2356" x="7283450" y="4894263"/>
          <p14:tracePt t="2363" x="7291388" y="4894263"/>
          <p14:tracePt t="2368" x="7308850" y="4903788"/>
          <p14:tracePt t="2374" x="7316788" y="4911725"/>
          <p14:tracePt t="2379" x="7324725" y="4911725"/>
          <p14:tracePt t="2388" x="7334250" y="4919663"/>
          <p14:tracePt t="2391" x="7350125" y="4919663"/>
          <p14:tracePt t="2399" x="7367588" y="4919663"/>
          <p14:tracePt t="2404" x="7377113" y="4919663"/>
          <p14:tracePt t="2411" x="7385050" y="4929188"/>
          <p14:tracePt t="2415" x="7392988" y="4929188"/>
          <p14:tracePt t="2424" x="7402513" y="4929188"/>
          <p14:tracePt t="2426" x="7410450" y="4937125"/>
          <p14:tracePt t="2443" x="7418388" y="4937125"/>
          <p14:tracePt t="2487" x="7427913" y="4937125"/>
          <p14:tracePt t="2571" x="7435850" y="4946650"/>
          <p14:tracePt t="2819" x="7435850" y="4954588"/>
          <p14:tracePt t="2823" x="7435850" y="4962525"/>
          <p14:tracePt t="2828" x="7418388" y="4972050"/>
          <p14:tracePt t="2831" x="7418388" y="4979988"/>
          <p14:tracePt t="2836" x="7402513" y="4997450"/>
          <p14:tracePt t="2839" x="7392988" y="4997450"/>
          <p14:tracePt t="2843" x="7385050" y="5013325"/>
          <p14:tracePt t="2847" x="7367588" y="5022850"/>
          <p14:tracePt t="2855" x="7342188" y="5038725"/>
          <p14:tracePt t="2859" x="7324725" y="5056188"/>
          <p14:tracePt t="2863" x="7299325" y="5073650"/>
          <p14:tracePt t="2871" x="7258050" y="5099050"/>
          <p14:tracePt t="2876" x="7240588" y="5106988"/>
          <p14:tracePt t="2879" x="7215188" y="5116513"/>
          <p14:tracePt t="2883" x="7180263" y="5124450"/>
          <p14:tracePt t="2887" x="7154863" y="5132388"/>
          <p14:tracePt t="2895" x="7070725" y="5141913"/>
          <p14:tracePt t="2899" x="7010400" y="5149850"/>
          <p14:tracePt t="2904" x="6951663" y="5149850"/>
          <p14:tracePt t="2908" x="6875463" y="5167313"/>
          <p14:tracePt t="2911" x="6807200" y="5167313"/>
          <p14:tracePt t="2915" x="6721475" y="5175250"/>
          <p14:tracePt t="2921" x="6645275" y="5175250"/>
          <p14:tracePt t="2924" x="6561138" y="5175250"/>
          <p14:tracePt t="2927" x="6475413" y="5175250"/>
          <p14:tracePt t="2931" x="6391275" y="5175250"/>
          <p14:tracePt t="2936" x="6297613" y="5175250"/>
          <p14:tracePt t="2940" x="6178550" y="5175250"/>
          <p14:tracePt t="2942" x="6067425" y="5175250"/>
          <p14:tracePt t="2947" x="5922963" y="5175250"/>
          <p14:tracePt t="2955" x="5659438" y="5175250"/>
          <p14:tracePt t="2959" x="5524500" y="5175250"/>
          <p14:tracePt t="2975" x="4919663" y="5175250"/>
          <p14:tracePt t="2979" x="4775200" y="5175250"/>
          <p14:tracePt t="2983" x="4630738" y="5175250"/>
          <p14:tracePt t="2988" x="4513263" y="5175250"/>
          <p14:tracePt t="2991" x="4394200" y="5175250"/>
          <p14:tracePt t="2995" x="4283075" y="5175250"/>
          <p14:tracePt t="2998" x="4171950" y="5175250"/>
          <p14:tracePt t="3007" x="3943350" y="5157788"/>
          <p14:tracePt t="3010" x="3824288" y="5149850"/>
          <p14:tracePt t="3014" x="3738563" y="5141913"/>
          <p14:tracePt t="3020" x="3636963" y="5124450"/>
          <p14:tracePt t="3025" x="3552825" y="5116513"/>
          <p14:tracePt t="3027" x="3484563" y="5106988"/>
          <p14:tracePt t="3030" x="3416300" y="5081588"/>
          <p14:tracePt t="3037" x="3348038" y="5073650"/>
          <p14:tracePt t="3039" x="3271838" y="5056188"/>
          <p14:tracePt t="3043" x="3211513" y="5048250"/>
          <p14:tracePt t="3046" x="3152775" y="5030788"/>
          <p14:tracePt t="3053" x="3109913" y="5022850"/>
          <p14:tracePt t="3055" x="3059113" y="5013325"/>
          <p14:tracePt t="3059" x="3016250" y="4997450"/>
          <p14:tracePt t="3062" x="2982913" y="4987925"/>
          <p14:tracePt t="3068" x="2932113" y="4972050"/>
          <p14:tracePt t="3072" x="2889250" y="4962525"/>
          <p14:tracePt t="3075" x="2846388" y="4946650"/>
          <p14:tracePt t="3079" x="2805113" y="4929188"/>
          <p14:tracePt t="3082" x="2752725" y="4911725"/>
          <p14:tracePt t="3087" x="2711450" y="4894263"/>
          <p14:tracePt t="3092" x="2660650" y="4886325"/>
          <p14:tracePt t="3096" x="2625725" y="4868863"/>
          <p14:tracePt t="3099" x="2592388" y="4852988"/>
          <p14:tracePt t="3104" x="2557463" y="4843463"/>
          <p14:tracePt t="3108" x="2524125" y="4827588"/>
          <p14:tracePt t="3111" x="2498725" y="4818063"/>
          <p14:tracePt t="3115" x="2489200" y="4802188"/>
          <p14:tracePt t="3121" x="2473325" y="4792663"/>
          <p14:tracePt t="3123" x="2455863" y="4784725"/>
          <p14:tracePt t="3127" x="2447925" y="4784725"/>
          <p14:tracePt t="3131" x="2438400" y="4767263"/>
          <p14:tracePt t="3138" x="2422525" y="4759325"/>
          <p14:tracePt t="3144" x="2413000" y="4741863"/>
          <p14:tracePt t="3147" x="2405063" y="4733925"/>
          <p14:tracePt t="3153" x="2387600" y="4724400"/>
          <p14:tracePt t="3155" x="2387600" y="4699000"/>
          <p14:tracePt t="3160" x="2379663" y="4683125"/>
          <p14:tracePt t="3162" x="2362200" y="4665663"/>
          <p14:tracePt t="3167" x="2354263" y="4648200"/>
          <p14:tracePt t="3171" x="2344738" y="4622800"/>
          <p14:tracePt t="3175" x="2328863" y="4597400"/>
          <p14:tracePt t="3179" x="2319338" y="4572000"/>
          <p14:tracePt t="3184" x="2303463" y="4554538"/>
          <p14:tracePt t="3187" x="2286000" y="4521200"/>
          <p14:tracePt t="3191" x="2286000" y="4495800"/>
          <p14:tracePt t="3195" x="2278063" y="4470400"/>
          <p14:tracePt t="3199" x="2260600" y="4435475"/>
          <p14:tracePt t="3204" x="2252663" y="4410075"/>
          <p14:tracePt t="3207" x="2243138" y="4384675"/>
          <p14:tracePt t="3211" x="2235200" y="4351338"/>
          <p14:tracePt t="3214" x="2227263" y="4316413"/>
          <p14:tracePt t="3221" x="2217738" y="4283075"/>
          <p14:tracePt t="3223" x="2209800" y="4257675"/>
          <p14:tracePt t="3227" x="2209800" y="4224338"/>
          <p14:tracePt t="3231" x="2200275" y="4197350"/>
          <p14:tracePt t="3237" x="2200275" y="4171950"/>
          <p14:tracePt t="3239" x="2192338" y="4146550"/>
          <p14:tracePt t="3244" x="2184400" y="4121150"/>
          <p14:tracePt t="3247" x="2184400" y="4095750"/>
          <p14:tracePt t="3253" x="2174875" y="4070350"/>
          <p14:tracePt t="3255" x="2166938" y="4037013"/>
          <p14:tracePt t="3260" x="2159000" y="4002088"/>
          <p14:tracePt t="3262" x="2149475" y="3986213"/>
          <p14:tracePt t="3271" x="2133600" y="3917950"/>
          <p14:tracePt t="3277" x="2133600" y="3883025"/>
          <p14:tracePt t="3280" x="2124075" y="3849688"/>
          <p14:tracePt t="3283" x="2098675" y="3816350"/>
          <p14:tracePt t="3287" x="2090738" y="3773488"/>
          <p14:tracePt t="3292" x="2082800" y="3738563"/>
          <p14:tracePt t="3295" x="2073275" y="3705225"/>
          <p14:tracePt t="3299" x="2065338" y="3671888"/>
          <p14:tracePt t="3304" x="2065338" y="3646488"/>
          <p14:tracePt t="3307" x="2055813" y="3611563"/>
          <p14:tracePt t="3311" x="2055813" y="3594100"/>
          <p14:tracePt t="3315" x="2055813" y="3568700"/>
          <p14:tracePt t="3320" x="2047875" y="3543300"/>
          <p14:tracePt t="3325" x="2047875" y="3527425"/>
          <p14:tracePt t="3327" x="2047875" y="3502025"/>
          <p14:tracePt t="3331" x="2039938" y="3467100"/>
          <p14:tracePt t="3336" x="2030413" y="3441700"/>
          <p14:tracePt t="3339" x="2030413" y="3416300"/>
          <p14:tracePt t="3344" x="2022475" y="3382963"/>
          <p14:tracePt t="3346" x="2022475" y="3348038"/>
          <p14:tracePt t="3354" x="2005013" y="3279775"/>
          <p14:tracePt t="3359" x="2005013" y="3254375"/>
          <p14:tracePt t="3362" x="1997075" y="3221038"/>
          <p14:tracePt t="3367" x="1989138" y="3170238"/>
          <p14:tracePt t="3370" x="1971675" y="3135313"/>
          <p14:tracePt t="3375" x="1963738" y="3094038"/>
          <p14:tracePt t="3379" x="1954213" y="3059113"/>
          <p14:tracePt t="3383" x="1946275" y="3025775"/>
          <p14:tracePt t="3388" x="1938338" y="2982913"/>
          <p14:tracePt t="3391" x="1938338" y="2949575"/>
          <p14:tracePt t="3395" x="1920875" y="2914650"/>
          <p14:tracePt t="3399" x="1911350" y="2881313"/>
          <p14:tracePt t="3404" x="1911350" y="2855913"/>
          <p14:tracePt t="3412" x="1903413" y="2813050"/>
          <p14:tracePt t="3416" x="1895475" y="2778125"/>
          <p14:tracePt t="3421" x="1895475" y="2762250"/>
          <p14:tracePt t="3426" x="1895475" y="2736850"/>
          <p14:tracePt t="3428" x="1885950" y="2711450"/>
          <p14:tracePt t="3433" x="1885950" y="2686050"/>
          <p14:tracePt t="3437" x="1885950" y="2668588"/>
          <p14:tracePt t="3441" x="1885950" y="2643188"/>
          <p14:tracePt t="3444" x="1885950" y="2617788"/>
          <p14:tracePt t="3448" x="1885950" y="2608263"/>
          <p14:tracePt t="3455" x="1885950" y="2582863"/>
          <p14:tracePt t="3457" x="1885950" y="2574925"/>
          <p14:tracePt t="3460" x="1885950" y="2557463"/>
          <p14:tracePt t="3464" x="1885950" y="2541588"/>
          <p14:tracePt t="3470" x="1885950" y="2532063"/>
          <p14:tracePt t="3472" x="1885950" y="2516188"/>
          <p14:tracePt t="3475" x="1885950" y="2498725"/>
          <p14:tracePt t="3480" x="1885950" y="2473325"/>
          <p14:tracePt t="3484" x="1885950" y="2447925"/>
          <p14:tracePt t="3488" x="1885950" y="2422525"/>
          <p14:tracePt t="3492" x="1895475" y="2405063"/>
          <p14:tracePt t="3496" x="1911350" y="2379663"/>
          <p14:tracePt t="3501" x="1920875" y="2354263"/>
          <p14:tracePt t="3505" x="1938338" y="2319338"/>
          <p14:tracePt t="3512" x="1971675" y="2252663"/>
          <p14:tracePt t="3516" x="1989138" y="2217738"/>
          <p14:tracePt t="3522" x="2014538" y="2184400"/>
          <p14:tracePt t="3524" x="2039938" y="2141538"/>
          <p14:tracePt t="3528" x="2073275" y="2108200"/>
          <p14:tracePt t="3532" x="2098675" y="2055813"/>
          <p14:tracePt t="3537" x="2141538" y="2022475"/>
          <p14:tracePt t="3540" x="2166938" y="1979613"/>
          <p14:tracePt t="3545" x="2200275" y="1946275"/>
          <p14:tracePt t="3548" x="2227263" y="1920875"/>
          <p14:tracePt t="3554" x="2268538" y="1878013"/>
          <p14:tracePt t="3557" x="2303463" y="1852613"/>
          <p14:tracePt t="3562" x="2344738" y="1809750"/>
          <p14:tracePt t="3564" x="2379663" y="1776413"/>
          <p14:tracePt t="3570" x="2405063" y="1751013"/>
          <p14:tracePt t="3572" x="2447925" y="1716088"/>
          <p14:tracePt t="3579" x="2506663" y="1649413"/>
          <p14:tracePt t="3588" x="2557463" y="1597025"/>
          <p14:tracePt t="3595" x="2617788" y="1538288"/>
          <p14:tracePt t="3599" x="2660650" y="1504950"/>
          <p14:tracePt t="3605" x="2686050" y="1487488"/>
          <p14:tracePt t="3608" x="2693988" y="1470025"/>
          <p14:tracePt t="3612" x="2719388" y="1444625"/>
          <p14:tracePt t="3616" x="2762250" y="1419225"/>
          <p14:tracePt t="3621" x="2795588" y="1401763"/>
          <p14:tracePt t="3624" x="2830513" y="1368425"/>
          <p14:tracePt t="3628" x="2855913" y="1350963"/>
          <p14:tracePt t="3632" x="2889250" y="1325563"/>
          <p14:tracePt t="3637" x="2922588" y="1308100"/>
          <p14:tracePt t="3640" x="2949575" y="1292225"/>
          <p14:tracePt t="3644" x="2982913" y="1266825"/>
          <p14:tracePt t="3648" x="3016250" y="1257300"/>
          <p14:tracePt t="3654" x="3051175" y="1241425"/>
          <p14:tracePt t="3657" x="3084513" y="1223963"/>
          <p14:tracePt t="3663" x="3119438" y="1206500"/>
          <p14:tracePt t="3664" x="3152775" y="1189038"/>
          <p14:tracePt t="3671" x="3238500" y="1163638"/>
          <p14:tracePt t="3675" x="3271838" y="1147763"/>
          <p14:tracePt t="3679" x="3297238" y="1138238"/>
          <p14:tracePt t="3684" x="3330575" y="1130300"/>
          <p14:tracePt t="3688" x="3365500" y="1112838"/>
          <p14:tracePt t="3694" x="3390900" y="1104900"/>
          <p14:tracePt t="3696" x="3416300" y="1096963"/>
          <p14:tracePt t="3700" x="3449638" y="1079500"/>
          <p14:tracePt t="3704" x="3484563" y="1069975"/>
          <p14:tracePt t="3708" x="3535363" y="1062038"/>
          <p14:tracePt t="3712" x="3578225" y="1054100"/>
          <p14:tracePt t="3716" x="3636963" y="1054100"/>
          <p14:tracePt t="3721" x="3697288" y="1028700"/>
          <p14:tracePt t="3726" x="3756025" y="1028700"/>
          <p14:tracePt t="3728" x="3832225" y="1019175"/>
          <p14:tracePt t="3732" x="3892550" y="1011238"/>
          <p14:tracePt t="3737" x="3951288" y="1003300"/>
          <p14:tracePt t="3741" x="4019550" y="993775"/>
          <p14:tracePt t="3743" x="4095750" y="993775"/>
          <p14:tracePt t="3748" x="4181475" y="993775"/>
          <p14:tracePt t="3755" x="4316413" y="993775"/>
          <p14:tracePt t="3760" x="4394200" y="993775"/>
          <p14:tracePt t="3763" x="4460875" y="993775"/>
          <p14:tracePt t="3770" x="4546600" y="993775"/>
          <p14:tracePt t="3773" x="4622800" y="993775"/>
          <p14:tracePt t="3776" x="4691063" y="993775"/>
          <p14:tracePt t="3780" x="4759325" y="993775"/>
          <p14:tracePt t="3788" x="4835525" y="993775"/>
          <p14:tracePt t="3789" x="4903788" y="993775"/>
          <p14:tracePt t="3792" x="4979988" y="993775"/>
          <p14:tracePt t="3796" x="5048250" y="993775"/>
          <p14:tracePt t="3800" x="5124450" y="1003300"/>
          <p14:tracePt t="3805" x="5208588" y="1011238"/>
          <p14:tracePt t="3808" x="5286375" y="1036638"/>
          <p14:tracePt t="3812" x="5370513" y="1062038"/>
          <p14:tracePt t="3816" x="5446713" y="1087438"/>
          <p14:tracePt t="3821" x="5540375" y="1112838"/>
          <p14:tracePt t="3826" x="5626100" y="1147763"/>
          <p14:tracePt t="3828" x="5719763" y="1181100"/>
          <p14:tracePt t="3832" x="5813425" y="1198563"/>
          <p14:tracePt t="3837" x="5905500" y="1231900"/>
          <p14:tracePt t="3844" x="6084888" y="1292225"/>
          <p14:tracePt t="3848" x="6169025" y="1325563"/>
          <p14:tracePt t="3854" x="6272213" y="1350963"/>
          <p14:tracePt t="3860" x="6442075" y="1411288"/>
          <p14:tracePt t="3863" x="6526213" y="1462088"/>
          <p14:tracePt t="3870" x="6602413" y="1487488"/>
          <p14:tracePt t="3876" x="6746875" y="1555750"/>
          <p14:tracePt t="3880" x="6824663" y="1597025"/>
          <p14:tracePt t="3887" x="6951663" y="1682750"/>
          <p14:tracePt t="3893" x="7010400" y="1725613"/>
          <p14:tracePt t="3895" x="7078663" y="1766888"/>
          <p14:tracePt t="3900" x="7138988" y="1809750"/>
          <p14:tracePt t="3904" x="7205663" y="1870075"/>
          <p14:tracePt t="3909" x="7258050" y="1920875"/>
          <p14:tracePt t="3912" x="7324725" y="1971675"/>
          <p14:tracePt t="3916" x="7367588" y="2039938"/>
          <p14:tracePt t="3921" x="7418388" y="2090738"/>
          <p14:tracePt t="3924" x="7469188" y="2149475"/>
          <p14:tracePt t="3928" x="7529513" y="2235200"/>
          <p14:tracePt t="3932" x="7580313" y="2293938"/>
          <p14:tracePt t="3937" x="7639050" y="2371725"/>
          <p14:tracePt t="3940" x="7681913" y="2438400"/>
          <p14:tracePt t="3944" x="7732713" y="2506663"/>
          <p14:tracePt t="3948" x="7775575" y="2566988"/>
          <p14:tracePt t="3954" x="7810500" y="2633663"/>
          <p14:tracePt t="3956" x="7843838" y="2701925"/>
          <p14:tracePt t="3961" x="7869238" y="2770188"/>
          <p14:tracePt t="3976" x="7962900" y="3025775"/>
          <p14:tracePt t="3980" x="7988300" y="3076575"/>
          <p14:tracePt t="3987" x="7996238" y="3135313"/>
          <p14:tracePt t="3988" x="8013700" y="3195638"/>
          <p14:tracePt t="3993" x="8031163" y="3246438"/>
          <p14:tracePt t="3996" x="8047038" y="3289300"/>
          <p14:tracePt t="4001" x="8056563" y="3322638"/>
          <p14:tracePt t="4004" x="8064500" y="3373438"/>
          <p14:tracePt t="4010" x="8074025" y="3408363"/>
          <p14:tracePt t="4012" x="8081963" y="3433763"/>
          <p14:tracePt t="4016" x="8081963" y="3484563"/>
          <p14:tracePt t="4021" x="8081963" y="3502025"/>
          <p14:tracePt t="4024" x="8081963" y="3535363"/>
          <p14:tracePt t="4028" x="8081963" y="3560763"/>
          <p14:tracePt t="4032" x="8081963" y="3586163"/>
          <p14:tracePt t="4038" x="8081963" y="3611563"/>
          <p14:tracePt t="4042" x="8081963" y="3646488"/>
          <p14:tracePt t="4044" x="8081963" y="3679825"/>
          <p14:tracePt t="4048" x="8081963" y="3705225"/>
          <p14:tracePt t="4056" x="8081963" y="3773488"/>
          <p14:tracePt t="4060" x="8074025" y="3816350"/>
          <p14:tracePt t="4063" x="8064500" y="3849688"/>
          <p14:tracePt t="4070" x="8064500" y="3883025"/>
          <p14:tracePt t="4073" x="8047038" y="3925888"/>
          <p14:tracePt t="4076" x="8031163" y="3976688"/>
          <p14:tracePt t="4080" x="8013700" y="4011613"/>
          <p14:tracePt t="4084" x="8005763" y="4062413"/>
          <p14:tracePt t="4088" x="7988300" y="4105275"/>
          <p14:tracePt t="4096" x="7962900" y="4189413"/>
          <p14:tracePt t="4101" x="7927975" y="4240213"/>
          <p14:tracePt t="4105" x="7920038" y="4275138"/>
          <p14:tracePt t="4110" x="7902575" y="4316413"/>
          <p14:tracePt t="4112" x="7886700" y="4351338"/>
          <p14:tracePt t="4116" x="7869238" y="4384675"/>
          <p14:tracePt t="4121" x="7851775" y="4410075"/>
          <p14:tracePt t="4125" x="7835900" y="4435475"/>
          <p14:tracePt t="4128" x="7818438" y="4460875"/>
          <p14:tracePt t="4132" x="7810500" y="4486275"/>
          <p14:tracePt t="4137" x="7793038" y="4503738"/>
          <p14:tracePt t="4140" x="7783513" y="4529138"/>
          <p14:tracePt t="4144" x="7783513" y="4546600"/>
          <p14:tracePt t="4148" x="7767638" y="4572000"/>
          <p14:tracePt t="4155" x="7750175" y="4605338"/>
          <p14:tracePt t="4156" x="7742238" y="4622800"/>
          <p14:tracePt t="4160" x="7724775" y="4648200"/>
          <p14:tracePt t="4164" x="7699375" y="4673600"/>
          <p14:tracePt t="4170" x="7681913" y="4699000"/>
          <p14:tracePt t="4172" x="7648575" y="4733925"/>
          <p14:tracePt t="4179" x="7580313" y="4810125"/>
          <p14:tracePt t="4208" x="7392988" y="5022850"/>
          <p14:tracePt t="4215" x="7367588" y="5048250"/>
          <p14:tracePt t="4225" x="7324725" y="5091113"/>
          <p14:tracePt t="4228" x="7299325" y="5099050"/>
          <p14:tracePt t="4232" x="7291388" y="5116513"/>
          <p14:tracePt t="4240" x="7258050" y="5141913"/>
          <p14:tracePt t="4244" x="7240588" y="5149850"/>
          <p14:tracePt t="4248" x="7232650" y="5157788"/>
          <p14:tracePt t="4254" x="7215188" y="5167313"/>
          <p14:tracePt t="4259" x="7180263" y="5192713"/>
          <p14:tracePt t="4264" x="7172325" y="5200650"/>
          <p14:tracePt t="4270" x="7154863" y="5200650"/>
          <p14:tracePt t="4274" x="7138988" y="5208588"/>
          <p14:tracePt t="4277" x="7129463" y="5218113"/>
          <p14:tracePt t="4279" x="7113588" y="5226050"/>
          <p14:tracePt t="4285" x="7088188" y="5243513"/>
          <p14:tracePt t="4289" x="7070725" y="5251450"/>
          <p14:tracePt t="4294" x="7053263" y="5260975"/>
          <p14:tracePt t="4296" x="7035800" y="5268913"/>
          <p14:tracePt t="4301" x="7019925" y="5268913"/>
          <p14:tracePt t="4305" x="7010400" y="5268913"/>
          <p14:tracePt t="4309" x="7002463" y="5276850"/>
          <p14:tracePt t="4312" x="6994525" y="5276850"/>
          <p14:tracePt t="4321" x="6985000" y="5286375"/>
          <p14:tracePt t="4326" x="6977063" y="5286375"/>
          <p14:tracePt t="4328" x="6969125" y="5294313"/>
          <p14:tracePt t="4353" x="6959600" y="5294313"/>
          <p14:tracePt t="4364" x="6951663" y="5294313"/>
          <p14:tracePt t="4388" x="6943725" y="5294313"/>
          <p14:tracePt t="4396" x="6934200" y="5302250"/>
          <p14:tracePt t="4405" x="6934200" y="5311775"/>
          <p14:tracePt t="4460" x="6926263" y="5311775"/>
          <p14:tracePt t="4716" x="6916738" y="5311775"/>
          <p14:tracePt t="4721" x="6908800" y="5311775"/>
          <p14:tracePt t="4728" x="6883400" y="5319713"/>
          <p14:tracePt t="4732" x="6865938" y="5327650"/>
          <p14:tracePt t="4738" x="6850063" y="5327650"/>
          <p14:tracePt t="4744" x="6789738" y="5337175"/>
          <p14:tracePt t="4748" x="6746875" y="5337175"/>
          <p14:tracePt t="4756" x="6662738" y="5337175"/>
          <p14:tracePt t="4760" x="6619875" y="5337175"/>
          <p14:tracePt t="4767" x="6561138" y="5337175"/>
          <p14:tracePt t="4776" x="6330950" y="5337175"/>
          <p14:tracePt t="4786" x="6143625" y="5337175"/>
          <p14:tracePt t="4793" x="5915025" y="5311775"/>
          <p14:tracePt t="4799" x="5676900" y="5286375"/>
          <p14:tracePt t="4804" x="5575300" y="5276850"/>
          <p14:tracePt t="4810" x="5472113" y="5268913"/>
          <p14:tracePt t="4812" x="5370513" y="5251450"/>
          <p14:tracePt t="4816" x="5286375" y="5235575"/>
          <p14:tracePt t="4819" x="5183188" y="5218113"/>
          <p14:tracePt t="4824" x="5099050" y="5200650"/>
          <p14:tracePt t="4828" x="4997450" y="5175250"/>
          <p14:tracePt t="4832" x="4911725" y="5167313"/>
          <p14:tracePt t="4837" x="4810125" y="5141913"/>
          <p14:tracePt t="4843" x="4605338" y="5099050"/>
          <p14:tracePt t="4848" x="4503738" y="5073650"/>
          <p14:tracePt t="4855" x="4427538" y="5056188"/>
          <p14:tracePt t="4858" x="4341813" y="5030788"/>
          <p14:tracePt t="4860" x="4249738" y="5013325"/>
          <p14:tracePt t="4864" x="4164013" y="4987925"/>
          <p14:tracePt t="4870" x="4079875" y="4962525"/>
          <p14:tracePt t="4872" x="4002088" y="4946650"/>
          <p14:tracePt t="4876" x="3925888" y="4919663"/>
          <p14:tracePt t="4879" x="3841750" y="4903788"/>
          <p14:tracePt t="4884" x="3781425" y="4878388"/>
          <p14:tracePt t="4888" x="3705225" y="4860925"/>
          <p14:tracePt t="4896" x="3578225" y="4802188"/>
          <p14:tracePt t="4899" x="3517900" y="4767263"/>
          <p14:tracePt t="4904" x="3449638" y="4741863"/>
          <p14:tracePt t="4912" x="3340100" y="4683125"/>
          <p14:tracePt t="4915" x="3297238" y="4665663"/>
          <p14:tracePt t="4921" x="3254375" y="4640263"/>
          <p14:tracePt t="4925" x="3211513" y="4622800"/>
          <p14:tracePt t="4928" x="3170238" y="4589463"/>
          <p14:tracePt t="4932" x="3135313" y="4564063"/>
          <p14:tracePt t="4938" x="3101975" y="4546600"/>
          <p14:tracePt t="4941" x="3067050" y="4529138"/>
          <p14:tracePt t="4944" x="3033713" y="4513263"/>
          <p14:tracePt t="4948" x="3008313" y="4486275"/>
          <p14:tracePt t="4954" x="2965450" y="4470400"/>
          <p14:tracePt t="4957" x="2949575" y="4452938"/>
          <p14:tracePt t="4965" x="2889250" y="4410075"/>
          <p14:tracePt t="4975" x="2795588" y="4341813"/>
          <p14:tracePt t="4980" x="2778125" y="4325938"/>
          <p14:tracePt t="4984" x="2752725" y="4308475"/>
          <p14:tracePt t="4988" x="2727325" y="4283075"/>
          <p14:tracePt t="4994" x="2701925" y="4265613"/>
          <p14:tracePt t="4996" x="2676525" y="4240213"/>
          <p14:tracePt t="5001" x="2668588" y="4224338"/>
          <p14:tracePt t="5005" x="2643188" y="4197350"/>
          <p14:tracePt t="5009" x="2625725" y="4171950"/>
          <p14:tracePt t="5012" x="2608263" y="4138613"/>
          <p14:tracePt t="5016" x="2582863" y="4105275"/>
          <p14:tracePt t="5021" x="2566988" y="4079875"/>
          <p14:tracePt t="5024" x="2549525" y="4044950"/>
          <p14:tracePt t="5028" x="2532063" y="4011613"/>
          <p14:tracePt t="5032" x="2516188" y="3976688"/>
          <p14:tracePt t="5037" x="2489200" y="3925888"/>
          <p14:tracePt t="5040" x="2473325" y="3883025"/>
          <p14:tracePt t="5043" x="2447925" y="3832225"/>
          <p14:tracePt t="5049" x="2430463" y="3798888"/>
          <p14:tracePt t="5056" x="2387600" y="3713163"/>
          <p14:tracePt t="5062" x="2379663" y="3679825"/>
          <p14:tracePt t="5064" x="2362200" y="3646488"/>
          <p14:tracePt t="5070" x="2344738" y="3594100"/>
          <p14:tracePt t="5072" x="2328863" y="3560763"/>
          <p14:tracePt t="5076" x="2311400" y="3527425"/>
          <p14:tracePt t="5080" x="2303463" y="3492500"/>
          <p14:tracePt t="5084" x="2286000" y="3467100"/>
          <p14:tracePt t="5088" x="2278063" y="3441700"/>
          <p14:tracePt t="5093" x="2260600" y="3416300"/>
          <p14:tracePt t="5096" x="2252663" y="3398838"/>
          <p14:tracePt t="5100" x="2243138" y="3373438"/>
          <p14:tracePt t="5105" x="2235200" y="3355975"/>
          <p14:tracePt t="5108" x="2235200" y="3340100"/>
          <p14:tracePt t="5111" x="2217738" y="3314700"/>
          <p14:tracePt t="5116" x="2209800" y="3289300"/>
          <p14:tracePt t="5121" x="2209800" y="3271838"/>
          <p14:tracePt t="5124" x="2200275" y="3263900"/>
          <p14:tracePt t="5127" x="2192338" y="3238500"/>
          <p14:tracePt t="5132" x="2184400" y="3221038"/>
          <p14:tracePt t="5137" x="2184400" y="3203575"/>
          <p14:tracePt t="5139" x="2174875" y="3178175"/>
          <p14:tracePt t="5143" x="2166938" y="3160713"/>
          <p14:tracePt t="5148" x="2166938" y="3135313"/>
          <p14:tracePt t="5156" x="2159000" y="3101975"/>
          <p14:tracePt t="5160" x="2149475" y="3084513"/>
          <p14:tracePt t="5163" x="2141538" y="3076575"/>
          <p14:tracePt t="5170" x="2141538" y="3051175"/>
          <p14:tracePt t="5172" x="2133600" y="3025775"/>
          <p14:tracePt t="5176" x="2124075" y="3016250"/>
          <p14:tracePt t="5180" x="2116138" y="2990850"/>
          <p14:tracePt t="5184" x="2108200" y="2974975"/>
          <p14:tracePt t="5188" x="2108200" y="2957513"/>
          <p14:tracePt t="5196" x="2108200" y="2940050"/>
          <p14:tracePt t="5199" x="2098675" y="2940050"/>
          <p14:tracePt t="5205" x="2098675" y="2932113"/>
          <p14:tracePt t="5209" x="2090738" y="2922588"/>
          <p14:tracePt t="5212" x="2090738" y="2914650"/>
          <p14:tracePt t="5244" x="2090738" y="2906713"/>
          <p14:tracePt t="5257" x="2090738" y="2897188"/>
          <p14:tracePt t="6210" x="2090738" y="2889250"/>
          <p14:tracePt t="6214" x="2108200" y="2881313"/>
          <p14:tracePt t="6218" x="2124075" y="2871788"/>
          <p14:tracePt t="6221" x="2141538" y="2855913"/>
          <p14:tracePt t="6225" x="2159000" y="2846388"/>
          <p14:tracePt t="6229" x="2174875" y="2838450"/>
          <p14:tracePt t="6233" x="2184400" y="2838450"/>
          <p14:tracePt t="6238" x="2192338" y="2838450"/>
          <p14:tracePt t="6243" x="2209800" y="2838450"/>
          <p14:tracePt t="6248" x="2227263" y="2838450"/>
          <p14:tracePt t="6254" x="2235200" y="2838450"/>
          <p14:tracePt t="6264" x="2243138" y="2838450"/>
          <p14:tracePt t="6269" x="2252663" y="2838450"/>
          <p14:tracePt t="6276" x="2260600" y="2838450"/>
          <p14:tracePt t="6280" x="2268538" y="2838450"/>
          <p14:tracePt t="6286" x="2278063" y="2838450"/>
          <p14:tracePt t="6288" x="2286000" y="2838450"/>
          <p14:tracePt t="6292" x="2303463" y="2838450"/>
          <p14:tracePt t="6296" x="2311400" y="2846388"/>
          <p14:tracePt t="6300" x="2328863" y="2855913"/>
          <p14:tracePt t="6305" x="2344738" y="2871788"/>
          <p14:tracePt t="6308" x="2354263" y="2881313"/>
          <p14:tracePt t="6312" x="2371725" y="2889250"/>
          <p14:tracePt t="6317" x="2379663" y="2897188"/>
          <p14:tracePt t="6321" x="2397125" y="2906713"/>
          <p14:tracePt t="6324" x="2405063" y="2914650"/>
          <p14:tracePt t="6328" x="2422525" y="2932113"/>
          <p14:tracePt t="6332" x="2438400" y="2932113"/>
          <p14:tracePt t="6337" x="2455863" y="2949575"/>
          <p14:tracePt t="6340" x="2455863" y="2957513"/>
          <p14:tracePt t="6344" x="2463800" y="2965450"/>
          <p14:tracePt t="6348" x="2481263" y="2974975"/>
          <p14:tracePt t="6353" x="2481263" y="2982913"/>
          <p14:tracePt t="6356" x="2498725" y="2990850"/>
          <p14:tracePt t="6360" x="2506663" y="3000375"/>
          <p14:tracePt t="6363" x="2516188" y="3016250"/>
          <p14:tracePt t="6370" x="2524125" y="3016250"/>
          <p14:tracePt t="6372" x="2532063" y="3033713"/>
          <p14:tracePt t="6376" x="2549525" y="3051175"/>
          <p14:tracePt t="6380" x="2566988" y="3067050"/>
          <p14:tracePt t="6386" x="2574925" y="3067050"/>
          <p14:tracePt t="6388" x="2582863" y="3084513"/>
          <p14:tracePt t="6392" x="2592388" y="3101975"/>
          <p14:tracePt t="6396" x="2608263" y="3109913"/>
          <p14:tracePt t="6400" x="2617788" y="3119438"/>
          <p14:tracePt t="6405" x="2633663" y="3135313"/>
          <p14:tracePt t="6408" x="2633663" y="3152775"/>
          <p14:tracePt t="6412" x="2651125" y="3178175"/>
          <p14:tracePt t="6416" x="2660650" y="3186113"/>
          <p14:tracePt t="6421" x="2676525" y="3203575"/>
          <p14:tracePt t="6424" x="2693988" y="3221038"/>
          <p14:tracePt t="6428" x="2701925" y="3246438"/>
          <p14:tracePt t="6432" x="2711450" y="3254375"/>
          <p14:tracePt t="6436" x="2719388" y="3271838"/>
          <p14:tracePt t="6441" x="2727325" y="3289300"/>
          <p14:tracePt t="6444" x="2744788" y="3305175"/>
          <p14:tracePt t="6448" x="2752725" y="3305175"/>
          <p14:tracePt t="6454" x="2762250" y="3322638"/>
          <p14:tracePt t="6457" x="2770188" y="3340100"/>
          <p14:tracePt t="6460" x="2778125" y="3348038"/>
          <p14:tracePt t="6464" x="2795588" y="3355975"/>
          <p14:tracePt t="6470" x="2795588" y="3373438"/>
          <p14:tracePt t="6473" x="2805113" y="3390900"/>
          <p14:tracePt t="6476" x="2820988" y="3390900"/>
          <p14:tracePt t="6480" x="2830513" y="3408363"/>
          <p14:tracePt t="6485" x="2830513" y="3424238"/>
          <p14:tracePt t="6488" x="2838450" y="3424238"/>
          <p14:tracePt t="6492" x="2838450" y="3441700"/>
          <p14:tracePt t="6496" x="2846388" y="3449638"/>
          <p14:tracePt t="6500" x="2855913" y="3459163"/>
          <p14:tracePt t="6506" x="2863850" y="3467100"/>
          <p14:tracePt t="6508" x="2863850" y="3484563"/>
          <p14:tracePt t="6513" x="2871788" y="3484563"/>
          <p14:tracePt t="6517" x="2881313" y="3502025"/>
          <p14:tracePt t="6520" x="2889250" y="3509963"/>
          <p14:tracePt t="6525" x="2889250" y="3517900"/>
          <p14:tracePt t="6529" x="2897188" y="3535363"/>
          <p14:tracePt t="6536" x="2906713" y="3552825"/>
          <p14:tracePt t="6540" x="2914650" y="3560763"/>
          <p14:tracePt t="6544" x="2914650" y="3568700"/>
          <p14:tracePt t="6548" x="2914650" y="3578225"/>
          <p14:tracePt t="6553" x="2922588" y="3594100"/>
          <p14:tracePt t="6556" x="2932113" y="3603625"/>
          <p14:tracePt t="6560" x="2940050" y="3611563"/>
          <p14:tracePt t="6564" x="2949575" y="3629025"/>
          <p14:tracePt t="6570" x="2949575" y="3636963"/>
          <p14:tracePt t="6573" x="2957513" y="3654425"/>
          <p14:tracePt t="6576" x="2965450" y="3671888"/>
          <p14:tracePt t="6580" x="2982913" y="3679825"/>
          <p14:tracePt t="6586" x="2990850" y="3705225"/>
          <p14:tracePt t="6588" x="3008313" y="3722688"/>
          <p14:tracePt t="6592" x="3016250" y="3738563"/>
          <p14:tracePt t="6596" x="3033713" y="3756025"/>
          <p14:tracePt t="6600" x="3041650" y="3763963"/>
          <p14:tracePt t="6604" x="3059113" y="3781425"/>
          <p14:tracePt t="6608" x="3067050" y="3798888"/>
          <p14:tracePt t="6612" x="3076575" y="3816350"/>
          <p14:tracePt t="6616" x="3084513" y="3824288"/>
          <p14:tracePt t="6620" x="3094038" y="3841750"/>
          <p14:tracePt t="6624" x="3101975" y="3849688"/>
          <p14:tracePt t="6628" x="3109913" y="3857625"/>
          <p14:tracePt t="6632" x="3109913" y="3867150"/>
          <p14:tracePt t="6637" x="3119438" y="3883025"/>
          <p14:tracePt t="6643" x="3127375" y="3883025"/>
          <p14:tracePt t="6645" x="3135313" y="3892550"/>
          <p14:tracePt t="6649" x="3135313" y="3900488"/>
          <p14:tracePt t="6654" x="3144838" y="3900488"/>
          <p14:tracePt t="6658" x="3144838" y="3908425"/>
          <p14:tracePt t="6661" x="3152775" y="3917950"/>
          <p14:tracePt t="6671" x="3152775" y="3925888"/>
          <p14:tracePt t="6676" x="3152775" y="3943350"/>
          <p14:tracePt t="6678" x="3160713" y="3943350"/>
          <p14:tracePt t="6682" x="3160713" y="3951288"/>
          <p14:tracePt t="6689" x="3170238" y="3968750"/>
          <p14:tracePt t="6694" x="3170238" y="3986213"/>
          <p14:tracePt t="6697" x="3178175" y="4002088"/>
          <p14:tracePt t="6704" x="3178175" y="4019550"/>
          <p14:tracePt t="6709" x="3186113" y="4037013"/>
          <p14:tracePt t="6713" x="3186113" y="4044950"/>
          <p14:tracePt t="6717" x="3195638" y="4062413"/>
          <p14:tracePt t="6723" x="3203575" y="4070350"/>
          <p14:tracePt t="6726" x="3203575" y="4079875"/>
          <p14:tracePt t="6729" x="3211513" y="4095750"/>
          <p14:tracePt t="6738" x="3211513" y="4113213"/>
          <p14:tracePt t="6743" x="3221038" y="4130675"/>
          <p14:tracePt t="6745" x="3221038" y="4138613"/>
          <p14:tracePt t="6749" x="3221038" y="4146550"/>
          <p14:tracePt t="6756" x="3228975" y="4164013"/>
          <p14:tracePt t="6760" x="3228975" y="4181475"/>
          <p14:tracePt t="6765" x="3228975" y="4189413"/>
          <p14:tracePt t="6774" x="3246438" y="4214813"/>
          <p14:tracePt t="6777" x="3246438" y="4224338"/>
          <p14:tracePt t="6781" x="3246438" y="4240213"/>
          <p14:tracePt t="6788" x="3263900" y="4265613"/>
          <p14:tracePt t="6793" x="3271838" y="4283075"/>
          <p14:tracePt t="6797" x="3279775" y="4300538"/>
          <p14:tracePt t="6805" x="3289300" y="4325938"/>
          <p14:tracePt t="6809" x="3289300" y="4341813"/>
          <p14:tracePt t="6813" x="3289300" y="4351338"/>
          <p14:tracePt t="6818" x="3297238" y="4351338"/>
          <p14:tracePt t="6825" x="3305175" y="4368800"/>
          <p14:tracePt t="6834" x="3314700" y="4368800"/>
          <p14:tracePt t="6845" x="3314700" y="4376738"/>
          <p14:tracePt t="6857" x="3314700" y="4384675"/>
          <p14:tracePt t="6881" x="3322638" y="4394200"/>
          <p14:tracePt t="7297" x="3330575" y="4402138"/>
          <p14:tracePt t="7305" x="3330575" y="4410075"/>
          <p14:tracePt t="7318" x="3330575" y="4419600"/>
          <p14:tracePt t="7333" x="3330575" y="4427538"/>
          <p14:tracePt t="7338" x="3330575" y="4435475"/>
          <p14:tracePt t="7361" x="3330575" y="4445000"/>
          <p14:tracePt t="7371" x="3330575" y="4452938"/>
          <p14:tracePt t="7387" x="3330575" y="4460875"/>
          <p14:tracePt t="7397" x="3330575" y="4470400"/>
          <p14:tracePt t="7405" x="3340100" y="4478338"/>
          <p14:tracePt t="7413" x="3348038" y="4478338"/>
          <p14:tracePt t="7418" x="3355975" y="4478338"/>
          <p14:tracePt t="7423" x="3365500" y="4478338"/>
          <p14:tracePt t="7438" x="3416300" y="4503738"/>
          <p14:tracePt t="7443" x="3433763" y="4503738"/>
          <p14:tracePt t="7445" x="3449638" y="4513263"/>
          <p14:tracePt t="7449" x="3475038" y="4521200"/>
          <p14:tracePt t="7454" x="3502025" y="4529138"/>
          <p14:tracePt t="7459" x="3517900" y="4538663"/>
          <p14:tracePt t="7461" x="3535363" y="4538663"/>
          <p14:tracePt t="7464" x="3560763" y="4546600"/>
          <p14:tracePt t="7471" x="3578225" y="4546600"/>
          <p14:tracePt t="7475" x="3594100" y="4554538"/>
          <p14:tracePt t="7478" x="3611563" y="4554538"/>
          <p14:tracePt t="7481" x="3611563" y="4564063"/>
          <p14:tracePt t="7487" x="3619500" y="4564063"/>
          <p14:tracePt t="7488" x="3629025" y="4564063"/>
          <p14:tracePt t="7492" x="3636963" y="4564063"/>
          <p14:tracePt t="7509" x="3646488" y="4572000"/>
          <p14:tracePt t="7513" x="3654425" y="4572000"/>
          <p14:tracePt t="7520" x="3662363" y="4579938"/>
          <p14:tracePt t="7525" x="3671888" y="4579938"/>
          <p14:tracePt t="7528" x="3679825" y="4579938"/>
          <p14:tracePt t="7537" x="3687763" y="4579938"/>
          <p14:tracePt t="7541" x="3697288" y="4579938"/>
          <p14:tracePt t="7549" x="3697288" y="4589463"/>
          <p14:tracePt t="7557" x="3705225" y="4589463"/>
          <p14:tracePt t="7565" x="3713163" y="4597400"/>
          <p14:tracePt t="7606" x="3722688" y="4605338"/>
          <p14:tracePt t="7610" x="3730625" y="4605338"/>
          <p14:tracePt t="7614" x="3748088" y="4605338"/>
          <p14:tracePt t="7619" x="3756025" y="4614863"/>
          <p14:tracePt t="7622" x="3773488" y="4614863"/>
          <p14:tracePt t="7626" x="3790950" y="4622800"/>
          <p14:tracePt t="7630" x="3816350" y="4630738"/>
          <p14:tracePt t="7634" x="3832225" y="4630738"/>
          <p14:tracePt t="7639" x="3867150" y="4640263"/>
          <p14:tracePt t="7643" x="3900488" y="4648200"/>
          <p14:tracePt t="7646" x="3935413" y="4657725"/>
          <p14:tracePt t="7650" x="3951288" y="4657725"/>
          <p14:tracePt t="7654" x="3986213" y="4665663"/>
          <p14:tracePt t="7662" x="4044950" y="4673600"/>
          <p14:tracePt t="7666" x="4087813" y="4683125"/>
          <p14:tracePt t="7671" x="4121150" y="4683125"/>
          <p14:tracePt t="7675" x="4146550" y="4691063"/>
          <p14:tracePt t="7678" x="4197350" y="4699000"/>
          <p14:tracePt t="7682" x="4232275" y="4699000"/>
          <p14:tracePt t="7690" x="4316413" y="4699000"/>
          <p14:tracePt t="7694" x="4376738" y="4699000"/>
          <p14:tracePt t="7698" x="4419600" y="4708525"/>
          <p14:tracePt t="7708" x="4554538" y="4724400"/>
          <p14:tracePt t="7710" x="4605338" y="4724400"/>
          <p14:tracePt t="7714" x="4683125" y="4741863"/>
          <p14:tracePt t="7722" x="4843463" y="4749800"/>
          <p14:tracePt t="7726" x="4929188" y="4759325"/>
          <p14:tracePt t="7729" x="5013325" y="4759325"/>
          <p14:tracePt t="7734" x="5099050" y="4767263"/>
          <p14:tracePt t="7739" x="5200650" y="4784725"/>
          <p14:tracePt t="7744" x="5311775" y="4784725"/>
          <p14:tracePt t="7746" x="5413375" y="4792663"/>
          <p14:tracePt t="7751" x="5514975" y="4792663"/>
          <p14:tracePt t="7755" x="5600700" y="4792663"/>
          <p14:tracePt t="7758" x="5684838" y="4792663"/>
          <p14:tracePt t="7762" x="5753100" y="4792663"/>
          <p14:tracePt t="7766" x="5854700" y="4792663"/>
          <p14:tracePt t="7771" x="5940425" y="4792663"/>
          <p14:tracePt t="7775" x="6034088" y="4792663"/>
          <p14:tracePt t="7778" x="6135688" y="4792663"/>
          <p14:tracePt t="7782" x="6221413" y="4792663"/>
          <p14:tracePt t="7787" x="6323013" y="4792663"/>
          <p14:tracePt t="7790" x="6407150" y="4792663"/>
          <p14:tracePt t="7794" x="6492875" y="4792663"/>
          <p14:tracePt t="7798" x="6586538" y="4792663"/>
          <p14:tracePt t="7804" x="6705600" y="4792663"/>
          <p14:tracePt t="7807" x="6807200" y="4792663"/>
          <p14:tracePt t="7810" x="6900863" y="4792663"/>
          <p14:tracePt t="7814" x="7019925" y="4775200"/>
          <p14:tracePt t="7821" x="7129463" y="4767263"/>
          <p14:tracePt t="7823" x="7240588" y="4759325"/>
          <p14:tracePt t="7826" x="7342188" y="4733925"/>
          <p14:tracePt t="7830" x="7443788" y="4708525"/>
          <p14:tracePt t="7834" x="7546975" y="4699000"/>
          <p14:tracePt t="7838" x="7666038" y="4673600"/>
          <p14:tracePt t="7843" x="7767638" y="4657725"/>
          <p14:tracePt t="7845" x="7877175" y="4630738"/>
          <p14:tracePt t="7850" x="7980363" y="4605338"/>
          <p14:tracePt t="7855" x="8081963" y="4589463"/>
          <p14:tracePt t="7858" x="8158163" y="4564063"/>
          <p14:tracePt t="7862" x="8243888" y="4554538"/>
          <p14:tracePt t="7866" x="8320088" y="4529138"/>
          <p14:tracePt t="7871" x="8378825" y="4513263"/>
          <p14:tracePt t="7875" x="8455025" y="4503738"/>
          <p14:tracePt t="7878" x="8515350" y="4478338"/>
          <p14:tracePt t="7882" x="8574088" y="4460875"/>
          <p14:tracePt t="7887" x="8634413" y="4435475"/>
          <p14:tracePt t="7894" x="8761413" y="4384675"/>
          <p14:tracePt t="7898" x="8837613" y="4359275"/>
          <p14:tracePt t="7904" x="8897938" y="4325938"/>
          <p14:tracePt t="7912" x="9024938" y="4275138"/>
          <p14:tracePt t="7914" x="9075738" y="42402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9EBE20-CF65-48E8-AA7D-57F42D08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637" y="1924050"/>
            <a:ext cx="5296627" cy="27051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BB027-51CB-4785-B816-63116313F5FC}"/>
              </a:ext>
            </a:extLst>
          </p:cNvPr>
          <p:cNvSpPr/>
          <p:nvPr/>
        </p:nvSpPr>
        <p:spPr>
          <a:xfrm>
            <a:off x="2511191" y="3716265"/>
            <a:ext cx="1775059" cy="256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3651EFD-7D9D-4CD8-A73F-71CB5B799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8"/>
    </mc:Choice>
    <mc:Fallback xmlns="">
      <p:transition spd="slow" advTm="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5" x="8956675" y="4894263"/>
          <p14:tracePt t="680" x="8880475" y="4903788"/>
          <p14:tracePt t="684" x="8812213" y="4903788"/>
          <p14:tracePt t="687" x="8736013" y="4903788"/>
          <p14:tracePt t="693" x="8667750" y="4911725"/>
          <p14:tracePt t="700" x="8523288" y="4911725"/>
          <p14:tracePt t="704" x="8447088" y="4911725"/>
          <p14:tracePt t="708" x="8378825" y="4911725"/>
          <p14:tracePt t="711" x="8294688" y="4911725"/>
          <p14:tracePt t="717" x="8218488" y="4911725"/>
          <p14:tracePt t="719" x="8150225" y="4911725"/>
          <p14:tracePt t="725" x="8081963" y="4911725"/>
          <p14:tracePt t="729" x="8005763" y="4911725"/>
          <p14:tracePt t="732" x="7937500" y="4911725"/>
          <p14:tracePt t="736" x="7861300" y="4911725"/>
          <p14:tracePt t="741" x="7793038" y="4911725"/>
          <p14:tracePt t="746" x="7732713" y="4911725"/>
          <p14:tracePt t="748" x="7666038" y="4911725"/>
          <p14:tracePt t="751" x="7605713" y="4911725"/>
          <p14:tracePt t="756" x="7546975" y="4911725"/>
          <p14:tracePt t="764" x="7443788" y="4911725"/>
          <p14:tracePt t="768" x="7392988" y="4911725"/>
          <p14:tracePt t="772" x="7342188" y="4911725"/>
          <p14:tracePt t="781" x="7265988" y="4911725"/>
          <p14:tracePt t="784" x="7240588" y="4911725"/>
          <p14:tracePt t="788" x="7205663" y="4911725"/>
          <p14:tracePt t="796" x="7154863" y="4911725"/>
          <p14:tracePt t="800" x="7129463" y="4911725"/>
          <p14:tracePt t="804" x="7096125" y="4911725"/>
          <p14:tracePt t="808" x="7078663" y="4911725"/>
          <p14:tracePt t="813" x="7053263" y="4911725"/>
          <p14:tracePt t="816" x="7019925" y="4911725"/>
          <p14:tracePt t="820" x="6985000" y="4911725"/>
          <p14:tracePt t="825" x="6959600" y="4911725"/>
          <p14:tracePt t="829" x="6926263" y="4911725"/>
          <p14:tracePt t="831" x="6883400" y="4911725"/>
          <p14:tracePt t="835" x="6840538" y="4911725"/>
          <p14:tracePt t="841" x="6799263" y="4911725"/>
          <p14:tracePt t="845" x="6746875" y="4911725"/>
          <p14:tracePt t="848" x="6696075" y="4911725"/>
          <p14:tracePt t="852" x="6654800" y="4911725"/>
          <p14:tracePt t="856" x="6602413" y="4911725"/>
          <p14:tracePt t="863" x="6518275" y="4911725"/>
          <p14:tracePt t="868" x="6483350" y="4911725"/>
          <p14:tracePt t="873" x="6457950" y="4911725"/>
          <p14:tracePt t="876" x="6432550" y="4911725"/>
          <p14:tracePt t="880" x="6416675" y="4911725"/>
          <p14:tracePt t="884" x="6399213" y="4911725"/>
          <p14:tracePt t="888" x="6381750" y="4911725"/>
          <p14:tracePt t="896" x="6338888" y="4911725"/>
          <p14:tracePt t="900" x="6305550" y="4919663"/>
          <p14:tracePt t="903" x="6280150" y="4919663"/>
          <p14:tracePt t="908" x="6262688" y="4919663"/>
          <p14:tracePt t="912" x="6229350" y="4929188"/>
          <p14:tracePt t="916" x="6194425" y="4929188"/>
          <p14:tracePt t="920" x="6161088" y="4929188"/>
          <p14:tracePt t="925" x="6118225" y="4929188"/>
          <p14:tracePt t="928" x="6076950" y="4929188"/>
          <p14:tracePt t="932" x="6016625" y="4929188"/>
          <p14:tracePt t="936" x="5965825" y="4929188"/>
          <p14:tracePt t="941" x="5905500" y="4929188"/>
          <p14:tracePt t="948" x="5778500" y="4929188"/>
          <p14:tracePt t="952" x="5727700" y="4929188"/>
          <p14:tracePt t="956" x="5684838" y="4929188"/>
          <p14:tracePt t="965" x="5616575" y="4929188"/>
          <p14:tracePt t="968" x="5600700" y="4929188"/>
          <p14:tracePt t="973" x="5583238" y="4929188"/>
          <p14:tracePt t="975" x="5575300" y="4929188"/>
          <p14:tracePt t="981" x="5565775" y="4929188"/>
          <p14:tracePt t="984" x="5557838" y="4929188"/>
          <p14:tracePt t="992" x="5549900" y="4929188"/>
          <p14:tracePt t="1000" x="5540375" y="4929188"/>
          <p14:tracePt t="1003" x="5532438" y="4929188"/>
          <p14:tracePt t="1008" x="5524500" y="4929188"/>
          <p14:tracePt t="1013" x="5507038" y="4929188"/>
          <p14:tracePt t="1016" x="5497513" y="4929188"/>
          <p14:tracePt t="1020" x="5472113" y="4929188"/>
          <p14:tracePt t="1025" x="5446713" y="4929188"/>
          <p14:tracePt t="1029" x="5421313" y="4929188"/>
          <p14:tracePt t="1032" x="5405438" y="4929188"/>
          <p14:tracePt t="1036" x="5380038" y="4929188"/>
          <p14:tracePt t="1041" x="5353050" y="4919663"/>
          <p14:tracePt t="1048" x="5327650" y="4919663"/>
          <p14:tracePt t="1052" x="5319713" y="4919663"/>
          <p14:tracePt t="1058" x="5311775" y="4919663"/>
          <p14:tracePt t="1064" x="5302250" y="4919663"/>
          <p14:tracePt t="1073" x="5294313" y="4919663"/>
          <p14:tracePt t="1088" x="5286375" y="4919663"/>
          <p14:tracePt t="1098" x="5276850" y="4919663"/>
          <p14:tracePt t="1116" x="5268913" y="4919663"/>
          <p14:tracePt t="1129" x="5260975" y="4919663"/>
          <p14:tracePt t="1136" x="5260975" y="4929188"/>
          <p14:tracePt t="1152" x="5251450" y="4937125"/>
          <p14:tracePt t="1156" x="5243513" y="4937125"/>
          <p14:tracePt t="1164" x="5235575" y="4946650"/>
          <p14:tracePt t="1181" x="5226050" y="4954588"/>
          <p14:tracePt t="1188" x="5218113" y="4954588"/>
          <p14:tracePt t="1192" x="5218113" y="4962525"/>
          <p14:tracePt t="1200" x="5208588" y="4972050"/>
          <p14:tracePt t="1208" x="5200650" y="4972050"/>
          <p14:tracePt t="1212" x="5192713" y="4979988"/>
          <p14:tracePt t="1224" x="5167313" y="4997450"/>
          <p14:tracePt t="1242" x="5141913" y="5013325"/>
          <p14:tracePt t="1244" x="5124450" y="5022850"/>
          <p14:tracePt t="1252" x="5106988" y="5038725"/>
          <p14:tracePt t="1256" x="5091113" y="5048250"/>
          <p14:tracePt t="1264" x="5064125" y="5064125"/>
          <p14:tracePt t="1267" x="5048250" y="5064125"/>
          <p14:tracePt t="1272" x="5030788" y="5073650"/>
          <p14:tracePt t="1280" x="5005388" y="5099050"/>
          <p14:tracePt t="1284" x="4979988" y="5106988"/>
          <p14:tracePt t="1288" x="4954588" y="5116513"/>
          <p14:tracePt t="1295" x="4903788" y="5132388"/>
          <p14:tracePt t="1300" x="4868863" y="5141913"/>
          <p14:tracePt t="1304" x="4835525" y="5149850"/>
          <p14:tracePt t="1307" x="4792663" y="5157788"/>
          <p14:tracePt t="1316" x="4708525" y="5175250"/>
          <p14:tracePt t="1320" x="4665663" y="5183188"/>
          <p14:tracePt t="1325" x="4622800" y="5183188"/>
          <p14:tracePt t="1328" x="4564063" y="5192713"/>
          <p14:tracePt t="1333" x="4503738" y="5200650"/>
          <p14:tracePt t="1336" x="4452938" y="5208588"/>
          <p14:tracePt t="1341" x="4402138" y="5208588"/>
          <p14:tracePt t="1352" x="4206875" y="5218113"/>
          <p14:tracePt t="1356" x="4156075" y="5218113"/>
          <p14:tracePt t="1360" x="4079875" y="5218113"/>
          <p14:tracePt t="1368" x="3935413" y="5218113"/>
          <p14:tracePt t="1373" x="3867150" y="5218113"/>
          <p14:tracePt t="1382" x="3738563" y="5218113"/>
          <p14:tracePt t="1384" x="3679825" y="5218113"/>
          <p14:tracePt t="1388" x="3619500" y="5218113"/>
          <p14:tracePt t="1392" x="3560763" y="5218113"/>
          <p14:tracePt t="1397" x="3509963" y="5218113"/>
          <p14:tracePt t="1400" x="3449638" y="5218113"/>
          <p14:tracePt t="1404" x="3390900" y="5218113"/>
          <p14:tracePt t="1408" x="3330575" y="5218113"/>
          <p14:tracePt t="1413" x="3279775" y="5218113"/>
          <p14:tracePt t="1416" x="3228975" y="5218113"/>
          <p14:tracePt t="1420" x="3178175" y="5218113"/>
          <p14:tracePt t="1425" x="3127375" y="5218113"/>
          <p14:tracePt t="1432" x="3000375" y="5218113"/>
          <p14:tracePt t="1435" x="2940050" y="5218113"/>
          <p14:tracePt t="1441" x="2881313" y="5218113"/>
          <p14:tracePt t="1449" x="2778125" y="5200650"/>
          <p14:tracePt t="1451" x="2719388" y="5192713"/>
          <p14:tracePt t="1456" x="2676525" y="5183188"/>
          <p14:tracePt t="1464" x="2582863" y="5149850"/>
          <p14:tracePt t="1467" x="2532063" y="5141913"/>
          <p14:tracePt t="1472" x="2489200" y="5132388"/>
          <p14:tracePt t="1478" x="2455863" y="5124450"/>
          <p14:tracePt t="1484" x="2371725" y="5099050"/>
          <p14:tracePt t="1488" x="2336800" y="5081588"/>
          <p14:tracePt t="1495" x="2286000" y="5064125"/>
          <p14:tracePt t="1500" x="2252663" y="5048250"/>
          <p14:tracePt t="1503" x="2217738" y="5038725"/>
          <p14:tracePt t="1508" x="2192338" y="5022850"/>
          <p14:tracePt t="1515" x="2133600" y="4979988"/>
          <p14:tracePt t="1520" x="2098675" y="4962525"/>
          <p14:tracePt t="1524" x="2073275" y="4954588"/>
          <p14:tracePt t="1528" x="2047875" y="4929188"/>
          <p14:tracePt t="1536" x="2005013" y="4886325"/>
          <p14:tracePt t="1540" x="1979613" y="4868863"/>
          <p14:tracePt t="1546" x="1954213" y="4852988"/>
          <p14:tracePt t="1552" x="1911350" y="4810125"/>
          <p14:tracePt t="1556" x="1895475" y="4802188"/>
          <p14:tracePt t="1564" x="1870075" y="4759325"/>
          <p14:tracePt t="1568" x="1844675" y="4733925"/>
          <p14:tracePt t="1572" x="1827213" y="4716463"/>
          <p14:tracePt t="1577" x="1809750" y="4699000"/>
          <p14:tracePt t="1584" x="1766888" y="4622800"/>
          <p14:tracePt t="1587" x="1751013" y="4589463"/>
          <p14:tracePt t="1591" x="1733550" y="4554538"/>
          <p14:tracePt t="1596" x="1716088" y="4521200"/>
          <p14:tracePt t="1601" x="1690688" y="4486275"/>
          <p14:tracePt t="1603" x="1657350" y="4435475"/>
          <p14:tracePt t="1607" x="1631950" y="4394200"/>
          <p14:tracePt t="1615" x="1581150" y="4300538"/>
          <p14:tracePt t="1620" x="1555750" y="4249738"/>
          <p14:tracePt t="1624" x="1530350" y="4197350"/>
          <p14:tracePt t="1628" x="1512888" y="4156075"/>
          <p14:tracePt t="1636" x="1477963" y="4070350"/>
          <p14:tracePt t="1640" x="1470025" y="4037013"/>
          <p14:tracePt t="1645" x="1462088" y="4002088"/>
          <p14:tracePt t="1652" x="1436688" y="3925888"/>
          <p14:tracePt t="1657" x="1427163" y="3892550"/>
          <p14:tracePt t="1660" x="1419225" y="3841750"/>
          <p14:tracePt t="1668" x="1401763" y="3763963"/>
          <p14:tracePt t="1672" x="1393825" y="3730625"/>
          <p14:tracePt t="1679" x="1385888" y="3646488"/>
          <p14:tracePt t="1684" x="1385888" y="3611563"/>
          <p14:tracePt t="1688" x="1385888" y="3568700"/>
          <p14:tracePt t="1692" x="1385888" y="3535363"/>
          <p14:tracePt t="1700" x="1385888" y="3467100"/>
          <p14:tracePt t="1704" x="1385888" y="3433763"/>
          <p14:tracePt t="1707" x="1385888" y="3390900"/>
          <p14:tracePt t="1711" x="1385888" y="3355975"/>
          <p14:tracePt t="1716" x="1385888" y="3314700"/>
          <p14:tracePt t="1719" x="1385888" y="3271838"/>
          <p14:tracePt t="1725" x="1385888" y="3228975"/>
          <p14:tracePt t="1728" x="1385888" y="3186113"/>
          <p14:tracePt t="1732" x="1385888" y="3152775"/>
          <p14:tracePt t="1736" x="1385888" y="3119438"/>
          <p14:tracePt t="1741" x="1385888" y="3094038"/>
          <p14:tracePt t="1748" x="1385888" y="3033713"/>
          <p14:tracePt t="1752" x="1385888" y="3016250"/>
          <p14:tracePt t="1756" x="1385888" y="2990850"/>
          <p14:tracePt t="1762" x="1385888" y="2957513"/>
          <p14:tracePt t="1764" x="1385888" y="2932113"/>
          <p14:tracePt t="1768" x="1385888" y="2914650"/>
          <p14:tracePt t="1772" x="1385888" y="2889250"/>
          <p14:tracePt t="1780" x="1393825" y="2838450"/>
          <p14:tracePt t="1783" x="1401763" y="2813050"/>
          <p14:tracePt t="1788" x="1401763" y="2787650"/>
          <p14:tracePt t="1797" x="1419225" y="2744788"/>
          <p14:tracePt t="1800" x="1436688" y="2719388"/>
          <p14:tracePt t="1803" x="1452563" y="2693988"/>
          <p14:tracePt t="1808" x="1462088" y="2668588"/>
          <p14:tracePt t="1811" x="1470025" y="2651125"/>
          <p14:tracePt t="1816" x="1477963" y="2625725"/>
          <p14:tracePt t="1820" x="1495425" y="2592388"/>
          <p14:tracePt t="1825" x="1504950" y="2566988"/>
          <p14:tracePt t="1829" x="1520825" y="2541588"/>
          <p14:tracePt t="1832" x="1546225" y="2506663"/>
          <p14:tracePt t="1835" x="1563688" y="2481263"/>
          <p14:tracePt t="1841" x="1589088" y="2447925"/>
          <p14:tracePt t="1852" x="1639888" y="2371725"/>
          <p14:tracePt t="1856" x="1665288" y="2344738"/>
          <p14:tracePt t="1860" x="1690688" y="2319338"/>
          <p14:tracePt t="1868" x="1725613" y="2278063"/>
          <p14:tracePt t="1872" x="1741488" y="2252663"/>
          <p14:tracePt t="1879" x="1784350" y="2209800"/>
          <p14:tracePt t="1884" x="1801813" y="2184400"/>
          <p14:tracePt t="1888" x="1827213" y="2166938"/>
          <p14:tracePt t="1893" x="1844675" y="2141538"/>
          <p14:tracePt t="1899" x="1878013" y="2098675"/>
          <p14:tracePt t="1903" x="1903413" y="2090738"/>
          <p14:tracePt t="1907" x="1928813" y="2065338"/>
          <p14:tracePt t="1912" x="1946275" y="2047875"/>
          <p14:tracePt t="1916" x="1971675" y="2030413"/>
          <p14:tracePt t="1920" x="2005013" y="2014538"/>
          <p14:tracePt t="1924" x="2022475" y="1997075"/>
          <p14:tracePt t="1928" x="2055813" y="1979613"/>
          <p14:tracePt t="1936" x="2141538" y="1946275"/>
          <p14:tracePt t="1941" x="2192338" y="1928813"/>
          <p14:tracePt t="1944" x="2235200" y="1903413"/>
          <p14:tracePt t="1951" x="2336800" y="1860550"/>
          <p14:tracePt t="1956" x="2387600" y="1835150"/>
          <p14:tracePt t="1963" x="2489200" y="1801813"/>
          <p14:tracePt t="1968" x="2541588" y="1776413"/>
          <p14:tracePt t="1972" x="2600325" y="1758950"/>
          <p14:tracePt t="1976" x="2660650" y="1741488"/>
          <p14:tracePt t="1983" x="2770188" y="1708150"/>
          <p14:tracePt t="1988" x="2813050" y="1700213"/>
          <p14:tracePt t="1993" x="2881313" y="1682750"/>
          <p14:tracePt t="2001" x="2982913" y="1657350"/>
          <p14:tracePt t="2014" x="3152775" y="1631950"/>
          <p14:tracePt t="2021" x="3254375" y="1622425"/>
          <p14:tracePt t="2024" x="3314700" y="1614488"/>
          <p14:tracePt t="2028" x="3355975" y="1606550"/>
          <p14:tracePt t="2036" x="3459163" y="1589088"/>
          <p14:tracePt t="2041" x="3509963" y="1581150"/>
          <p14:tracePt t="2045" x="3552825" y="1581150"/>
          <p14:tracePt t="2050" x="3594100" y="1571625"/>
          <p14:tracePt t="2052" x="3646488" y="1571625"/>
          <p14:tracePt t="2056" x="3687763" y="1571625"/>
          <p14:tracePt t="2065" x="3790950" y="1563688"/>
          <p14:tracePt t="2067" x="3832225" y="1563688"/>
          <p14:tracePt t="2072" x="3875088" y="1563688"/>
          <p14:tracePt t="2078" x="3935413" y="1563688"/>
          <p14:tracePt t="2084" x="4037013" y="1563688"/>
          <p14:tracePt t="2088" x="4079875" y="1563688"/>
          <p14:tracePt t="2092" x="4138613" y="1563688"/>
          <p14:tracePt t="2097" x="4181475" y="1563688"/>
          <p14:tracePt t="2100" x="4240213" y="1563688"/>
          <p14:tracePt t="2104" x="4283075" y="1563688"/>
          <p14:tracePt t="2108" x="4341813" y="1563688"/>
          <p14:tracePt t="2116" x="4445000" y="1563688"/>
          <p14:tracePt t="2119" x="4495800" y="1563688"/>
          <p14:tracePt t="2125" x="4546600" y="1563688"/>
          <p14:tracePt t="2129" x="4597400" y="1563688"/>
          <p14:tracePt t="2131" x="4657725" y="1563688"/>
          <p14:tracePt t="2136" x="4699000" y="1563688"/>
          <p14:tracePt t="2141" x="4741863" y="1563688"/>
          <p14:tracePt t="2148" x="4818063" y="1563688"/>
          <p14:tracePt t="2152" x="4852988" y="1563688"/>
          <p14:tracePt t="2156" x="4894263" y="1563688"/>
          <p14:tracePt t="2164" x="4962525" y="1563688"/>
          <p14:tracePt t="2167" x="4987925" y="1563688"/>
          <p14:tracePt t="2172" x="5022850" y="1563688"/>
          <p14:tracePt t="2176" x="5056188" y="1563688"/>
          <p14:tracePt t="2181" x="5099050" y="1563688"/>
          <p14:tracePt t="2184" x="5132388" y="1563688"/>
          <p14:tracePt t="2188" x="5167313" y="1563688"/>
          <p14:tracePt t="2197" x="5268913" y="1563688"/>
          <p14:tracePt t="2200" x="5319713" y="1563688"/>
          <p14:tracePt t="2204" x="5362575" y="1563688"/>
          <p14:tracePt t="2208" x="5421313" y="1563688"/>
          <p14:tracePt t="2212" x="5472113" y="1563688"/>
          <p14:tracePt t="2216" x="5514975" y="1563688"/>
          <p14:tracePt t="2220" x="5575300" y="1563688"/>
          <p14:tracePt t="2224" x="5616575" y="1563688"/>
          <p14:tracePt t="2229" x="5668963" y="1563688"/>
          <p14:tracePt t="2232" x="5719763" y="1563688"/>
          <p14:tracePt t="2236" x="5753100" y="1563688"/>
          <p14:tracePt t="2241" x="5788025" y="1563688"/>
          <p14:tracePt t="2247" x="5846763" y="1563688"/>
          <p14:tracePt t="2252" x="5872163" y="1563688"/>
          <p14:tracePt t="2257" x="5905500" y="1563688"/>
          <p14:tracePt t="2264" x="5948363" y="1563688"/>
          <p14:tracePt t="2267" x="5973763" y="1563688"/>
          <p14:tracePt t="2272" x="5999163" y="1571625"/>
          <p14:tracePt t="2280" x="6042025" y="1589088"/>
          <p14:tracePt t="2284" x="6067425" y="1589088"/>
          <p14:tracePt t="2287" x="6084888" y="1597025"/>
          <p14:tracePt t="2296" x="6143625" y="1614488"/>
          <p14:tracePt t="2299" x="6169025" y="1614488"/>
          <p14:tracePt t="2304" x="6178550" y="1622425"/>
          <p14:tracePt t="2309" x="6203950" y="1639888"/>
          <p14:tracePt t="2316" x="6246813" y="1665288"/>
          <p14:tracePt t="2319" x="6262688" y="1682750"/>
          <p14:tracePt t="2332" x="6297613" y="1716088"/>
          <p14:tracePt t="2335" x="6305550" y="1725613"/>
          <p14:tracePt t="2341" x="6313488" y="1741488"/>
          <p14:tracePt t="2349" x="6348413" y="1793875"/>
          <p14:tracePt t="2351" x="6365875" y="1827213"/>
          <p14:tracePt t="2356" x="6391275" y="1852613"/>
          <p14:tracePt t="2360" x="6407150" y="1885950"/>
          <p14:tracePt t="2365" x="6432550" y="1920875"/>
          <p14:tracePt t="2367" x="6467475" y="1963738"/>
          <p14:tracePt t="2372" x="6492875" y="2005013"/>
          <p14:tracePt t="2379" x="6551613" y="2082800"/>
          <p14:tracePt t="2384" x="6577013" y="2116138"/>
          <p14:tracePt t="2388" x="6619875" y="2166938"/>
          <p14:tracePt t="2391" x="6637338" y="2192338"/>
          <p14:tracePt t="2398" x="6680200" y="2235200"/>
          <p14:tracePt t="2404" x="6731000" y="2293938"/>
          <p14:tracePt t="2408" x="6756400" y="2319338"/>
          <p14:tracePt t="2411" x="6772275" y="2344738"/>
          <p14:tracePt t="2419" x="6807200" y="2379663"/>
          <p14:tracePt t="2424" x="6824663" y="2405063"/>
          <p14:tracePt t="2428" x="6824663" y="2422525"/>
          <p14:tracePt t="2432" x="6832600" y="2447925"/>
          <p14:tracePt t="2439" x="6840538" y="2463800"/>
          <p14:tracePt t="2441" x="6858000" y="2481263"/>
          <p14:tracePt t="2444" x="6865938" y="2506663"/>
          <p14:tracePt t="2448" x="6875463" y="2532063"/>
          <p14:tracePt t="2453" x="6891338" y="2549525"/>
          <p14:tracePt t="2457" x="6900863" y="2574925"/>
          <p14:tracePt t="2460" x="6908800" y="2600325"/>
          <p14:tracePt t="2465" x="6926263" y="2633663"/>
          <p14:tracePt t="2470" x="6934200" y="2668588"/>
          <p14:tracePt t="2472" x="6951663" y="2701925"/>
          <p14:tracePt t="2476" x="6977063" y="2736850"/>
          <p14:tracePt t="2481" x="6985000" y="2770188"/>
          <p14:tracePt t="2488" x="7010400" y="2855913"/>
          <p14:tracePt t="2492" x="7027863" y="2889250"/>
          <p14:tracePt t="2497" x="7045325" y="2922588"/>
          <p14:tracePt t="2504" x="7070725" y="3000375"/>
          <p14:tracePt t="2507" x="7078663" y="3033713"/>
          <p14:tracePt t="2511" x="7088188" y="3067050"/>
          <p14:tracePt t="2519" x="7113588" y="3135313"/>
          <p14:tracePt t="2524" x="7121525" y="3170238"/>
          <p14:tracePt t="2529" x="7129463" y="3203575"/>
          <p14:tracePt t="2536" x="7154863" y="3254375"/>
          <p14:tracePt t="2540" x="7164388" y="3289300"/>
          <p14:tracePt t="2548" x="7180263" y="3348038"/>
          <p14:tracePt t="2553" x="7189788" y="3382963"/>
          <p14:tracePt t="2556" x="7197725" y="3416300"/>
          <p14:tracePt t="2560" x="7215188" y="3459163"/>
          <p14:tracePt t="2568" x="7232650" y="3527425"/>
          <p14:tracePt t="2572" x="7248525" y="3560763"/>
          <p14:tracePt t="2576" x="7258050" y="3611563"/>
          <p14:tracePt t="2584" x="7273925" y="3687763"/>
          <p14:tracePt t="2587" x="7283450" y="3722688"/>
          <p14:tracePt t="2592" x="7291388" y="3756025"/>
          <p14:tracePt t="2600" x="7299325" y="3816350"/>
          <p14:tracePt t="2603" x="7299325" y="3841750"/>
          <p14:tracePt t="2607" x="7299325" y="3875088"/>
          <p14:tracePt t="2613" x="7308850" y="3892550"/>
          <p14:tracePt t="2616" x="7308850" y="3908425"/>
          <p14:tracePt t="2619" x="7308850" y="3935413"/>
          <p14:tracePt t="2624" x="7308850" y="3951288"/>
          <p14:tracePt t="2633" x="7316788" y="4002088"/>
          <p14:tracePt t="2636" x="7316788" y="4019550"/>
          <p14:tracePt t="2642" x="7316788" y="4044950"/>
          <p14:tracePt t="2649" x="7316788" y="4087813"/>
          <p14:tracePt t="2652" x="7316788" y="4113213"/>
          <p14:tracePt t="2656" x="7316788" y="4130675"/>
          <p14:tracePt t="2660" x="7316788" y="4146550"/>
          <p14:tracePt t="2664" x="7316788" y="4164013"/>
          <p14:tracePt t="2667" x="7316788" y="4189413"/>
          <p14:tracePt t="2680" x="7316788" y="4214813"/>
          <p14:tracePt t="2683" x="7316788" y="4232275"/>
          <p14:tracePt t="2689" x="7316788" y="4249738"/>
          <p14:tracePt t="2692" x="7316788" y="4257675"/>
          <p14:tracePt t="2697" x="7316788" y="4275138"/>
          <p14:tracePt t="2699" x="7316788" y="4283075"/>
          <p14:tracePt t="2704" x="7316788" y="4300538"/>
          <p14:tracePt t="2708" x="7308850" y="4316413"/>
          <p14:tracePt t="2713" x="7299325" y="4325938"/>
          <p14:tracePt t="2715" x="7283450" y="4351338"/>
          <p14:tracePt t="2720" x="7265988" y="4368800"/>
          <p14:tracePt t="2725" x="7258050" y="4394200"/>
          <p14:tracePt t="2732" x="7215188" y="4435475"/>
          <p14:tracePt t="2735" x="7197725" y="4452938"/>
          <p14:tracePt t="2740" x="7180263" y="4478338"/>
          <p14:tracePt t="2748" x="7138988" y="4521200"/>
          <p14:tracePt t="2752" x="7121525" y="4538663"/>
          <p14:tracePt t="2759" x="7104063" y="4554538"/>
          <p14:tracePt t="2765" x="7061200" y="4589463"/>
          <p14:tracePt t="2769" x="7035800" y="4605338"/>
          <p14:tracePt t="2777" x="7027863" y="4622800"/>
          <p14:tracePt t="2781" x="6985000" y="4648200"/>
          <p14:tracePt t="2785" x="6969125" y="4665663"/>
          <p14:tracePt t="2789" x="6943725" y="4683125"/>
          <p14:tracePt t="2794" x="6934200" y="4699000"/>
          <p14:tracePt t="2801" x="6883400" y="4733925"/>
          <p14:tracePt t="2806" x="6858000" y="4741863"/>
          <p14:tracePt t="2809" x="6840538" y="4749800"/>
          <p14:tracePt t="2814" x="6807200" y="4767263"/>
          <p14:tracePt t="2818" x="6772275" y="4775200"/>
          <p14:tracePt t="2820" x="6738938" y="4792663"/>
          <p14:tracePt t="2824" x="6696075" y="4810125"/>
          <p14:tracePt t="2836" x="6611938" y="4843463"/>
          <p14:tracePt t="2840" x="6577013" y="4860925"/>
          <p14:tracePt t="2846" x="6551613" y="4868863"/>
          <p14:tracePt t="2850" x="6526213" y="4878388"/>
          <p14:tracePt t="2853" x="6492875" y="4886325"/>
          <p14:tracePt t="2857" x="6475413" y="4903788"/>
          <p14:tracePt t="2861" x="6442075" y="4911725"/>
          <p14:tracePt t="2866" x="6416675" y="4937125"/>
          <p14:tracePt t="2868" x="6381750" y="4954588"/>
          <p14:tracePt t="2877" x="6305550" y="4997450"/>
          <p14:tracePt t="2881" x="6254750" y="5030788"/>
          <p14:tracePt t="2884" x="6211888" y="5056188"/>
          <p14:tracePt t="2888" x="6161088" y="5081588"/>
          <p14:tracePt t="2901" x="6067425" y="5132388"/>
          <p14:tracePt t="2904" x="6042025" y="5132388"/>
          <p14:tracePt t="2917" x="5973763" y="5149850"/>
          <p14:tracePt t="2920" x="5948363" y="5157788"/>
          <p14:tracePt t="2925" x="5922963" y="5167313"/>
          <p14:tracePt t="2929" x="5915025" y="5167313"/>
          <p14:tracePt t="2933" x="5889625" y="5175250"/>
          <p14:tracePt t="2937" x="5864225" y="5183188"/>
          <p14:tracePt t="2942" x="5846763" y="5183188"/>
          <p14:tracePt t="2949" x="5778500" y="5200650"/>
          <p14:tracePt t="2953" x="5745163" y="5200650"/>
          <p14:tracePt t="2958" x="5710238" y="5208588"/>
          <p14:tracePt t="2965" x="5651500" y="5218113"/>
          <p14:tracePt t="2969" x="5608638" y="5218113"/>
          <p14:tracePt t="2974" x="5575300" y="5226050"/>
          <p14:tracePt t="2982" x="5481638" y="5235575"/>
          <p14:tracePt t="2985" x="5446713" y="5243513"/>
          <p14:tracePt t="2990" x="5405438" y="5243513"/>
          <p14:tracePt t="2993" x="5370513" y="5251450"/>
          <p14:tracePt t="2998" x="5327650" y="5251450"/>
          <p14:tracePt t="3001" x="5286375" y="5251450"/>
          <p14:tracePt t="3005" x="5243513" y="5260975"/>
          <p14:tracePt t="3011" x="5183188" y="5260975"/>
          <p14:tracePt t="3017" x="5081588" y="5268913"/>
          <p14:tracePt t="3021" x="5022850" y="5268913"/>
          <p14:tracePt t="3024" x="4962525" y="5276850"/>
          <p14:tracePt t="3028" x="4919663" y="5276850"/>
          <p14:tracePt t="3034" x="4860925" y="5276850"/>
          <p14:tracePt t="3037" x="4818063" y="5276850"/>
          <p14:tracePt t="3041" x="4759325" y="5286375"/>
          <p14:tracePt t="3050" x="4640263" y="5286375"/>
          <p14:tracePt t="3053" x="4579938" y="5286375"/>
          <p14:tracePt t="3057" x="4495800" y="5286375"/>
          <p14:tracePt t="3065" x="4341813" y="5276850"/>
          <p14:tracePt t="3069" x="4249738" y="5268913"/>
          <p14:tracePt t="3074" x="4156075" y="5251450"/>
          <p14:tracePt t="3081" x="3892550" y="5192713"/>
          <p14:tracePt t="3084" x="3781425" y="5175250"/>
          <p14:tracePt t="3089" x="3662363" y="5141913"/>
          <p14:tracePt t="3098" x="3502025" y="5081588"/>
          <p14:tracePt t="3101" x="3398838" y="5048250"/>
          <p14:tracePt t="3105" x="3322638" y="5030788"/>
          <p14:tracePt t="3111" x="3221038" y="5005388"/>
          <p14:tracePt t="3117" x="3025775" y="4946650"/>
          <p14:tracePt t="3120" x="2957513" y="4911725"/>
          <p14:tracePt t="3124" x="2889250" y="4894263"/>
          <p14:tracePt t="3131" x="2830513" y="4878388"/>
          <p14:tracePt t="3137" x="2711450" y="4835525"/>
          <p14:tracePt t="3141" x="2660650" y="4802188"/>
          <p14:tracePt t="3145" x="2608263" y="4775200"/>
          <p14:tracePt t="3152" x="2498725" y="4716463"/>
          <p14:tracePt t="3157" x="2447925" y="4683125"/>
          <p14:tracePt t="3162" x="2397125" y="4657725"/>
          <p14:tracePt t="3167" x="2344738" y="4622800"/>
          <p14:tracePt t="3168" x="2311400" y="4589463"/>
          <p14:tracePt t="3173" x="2260600" y="4546600"/>
          <p14:tracePt t="3181" x="2184400" y="4470400"/>
          <p14:tracePt t="3184" x="2141538" y="4435475"/>
          <p14:tracePt t="3189" x="2108200" y="4384675"/>
          <p14:tracePt t="3197" x="2039938" y="4316413"/>
          <p14:tracePt t="3201" x="2022475" y="4265613"/>
          <p14:tracePt t="3205" x="1989138" y="4232275"/>
          <p14:tracePt t="3226" x="1870075" y="3960813"/>
          <p14:tracePt t="3230" x="1852613" y="3908425"/>
          <p14:tracePt t="3242" x="1801813" y="3773488"/>
          <p14:tracePt t="3244" x="1793875" y="3722688"/>
          <p14:tracePt t="3250" x="1784350" y="3687763"/>
          <p14:tracePt t="3253" x="1776413" y="3646488"/>
          <p14:tracePt t="3258" x="1766888" y="3611563"/>
          <p14:tracePt t="3261" x="1766888" y="3578225"/>
          <p14:tracePt t="3266" x="1758950" y="3543300"/>
          <p14:tracePt t="3268" x="1758950" y="3517900"/>
          <p14:tracePt t="3274" x="1751013" y="3492500"/>
          <p14:tracePt t="3280" x="1751013" y="3449638"/>
          <p14:tracePt t="3285" x="1751013" y="3382963"/>
          <p14:tracePt t="3289" x="1751013" y="3340100"/>
          <p14:tracePt t="3297" x="1751013" y="3254375"/>
          <p14:tracePt t="3301" x="1751013" y="3195638"/>
          <p14:tracePt t="3304" x="1751013" y="3152775"/>
          <p14:tracePt t="3313" x="1751013" y="3067050"/>
          <p14:tracePt t="3316" x="1751013" y="3025775"/>
          <p14:tracePt t="3321" x="1751013" y="2982913"/>
          <p14:tracePt t="3325" x="1751013" y="2932113"/>
          <p14:tracePt t="3330" x="1751013" y="2906713"/>
          <p14:tracePt t="3332" x="1751013" y="2871788"/>
          <p14:tracePt t="3337" x="1751013" y="2838450"/>
          <p14:tracePt t="3342" x="1751013" y="2805113"/>
          <p14:tracePt t="3346" x="1751013" y="2778125"/>
          <p14:tracePt t="3348" x="1758950" y="2752725"/>
          <p14:tracePt t="3353" x="1766888" y="2719388"/>
          <p14:tracePt t="3358" x="1776413" y="2693988"/>
          <p14:tracePt t="3362" x="1784350" y="2660650"/>
          <p14:tracePt t="3365" x="1801813" y="2643188"/>
          <p14:tracePt t="3369" x="1809750" y="2608263"/>
          <p14:tracePt t="3376" x="1819275" y="2582863"/>
          <p14:tracePt t="3381" x="1844675" y="2549525"/>
          <p14:tracePt t="3385" x="1852613" y="2524125"/>
          <p14:tracePt t="3389" x="1860550" y="2498725"/>
          <p14:tracePt t="3398" x="1878013" y="2473325"/>
          <p14:tracePt t="3400" x="1885950" y="2447925"/>
          <p14:tracePt t="3405" x="1903413" y="2430463"/>
          <p14:tracePt t="3410" x="1911350" y="2413000"/>
          <p14:tracePt t="3414" x="1920875" y="2413000"/>
          <p14:tracePt t="3416" x="1938338" y="2397125"/>
          <p14:tracePt t="3420" x="1946275" y="2379663"/>
          <p14:tracePt t="3429" x="1971675" y="2344738"/>
          <p14:tracePt t="3433" x="1989138" y="2344738"/>
          <p14:tracePt t="3436" x="1997075" y="2328863"/>
          <p14:tracePt t="3441" x="2014538" y="2319338"/>
          <p14:tracePt t="3445" x="2030413" y="2303463"/>
          <p14:tracePt t="3452" x="2047875" y="2293938"/>
          <p14:tracePt t="3458" x="2065338" y="2286000"/>
          <p14:tracePt t="3460" x="2065338" y="2268538"/>
          <p14:tracePt t="3465" x="2082800" y="2260600"/>
          <p14:tracePt t="3468" x="2098675" y="2252663"/>
          <p14:tracePt t="3473" x="2108200" y="2243138"/>
          <p14:tracePt t="3480" x="2124075" y="2227263"/>
          <p14:tracePt t="3485" x="2133600" y="2227263"/>
          <p14:tracePt t="3493" x="2141538" y="2227263"/>
          <p14:tracePt t="3500" x="2149475" y="2217738"/>
          <p14:tracePt t="3505" x="2149475" y="2209800"/>
          <p14:tracePt t="3512" x="2159000" y="2209800"/>
          <p14:tracePt t="3521" x="2166938" y="2209800"/>
          <p14:tracePt t="3904" x="2166938" y="2217738"/>
          <p14:tracePt t="3909" x="2174875" y="2227263"/>
          <p14:tracePt t="3912" x="2174875" y="2268538"/>
          <p14:tracePt t="3917" x="2174875" y="2328863"/>
          <p14:tracePt t="3920" x="2174875" y="2405063"/>
          <p14:tracePt t="3926" x="2174875" y="2473325"/>
          <p14:tracePt t="3929" x="2174875" y="2557463"/>
          <p14:tracePt t="3932" x="2174875" y="2625725"/>
          <p14:tracePt t="3937" x="2174875" y="2701925"/>
          <p14:tracePt t="3942" x="2174875" y="2770188"/>
          <p14:tracePt t="3946" x="2174875" y="2830513"/>
          <p14:tracePt t="3949" x="2174875" y="2889250"/>
          <p14:tracePt t="3953" x="2159000" y="2965450"/>
          <p14:tracePt t="3958" x="2159000" y="3016250"/>
          <p14:tracePt t="3962" x="2149475" y="3076575"/>
          <p14:tracePt t="3964" x="2141538" y="3135313"/>
          <p14:tracePt t="3969" x="2133600" y="3195638"/>
          <p14:tracePt t="3973" x="2124075" y="3263900"/>
          <p14:tracePt t="3982" x="2124075" y="3373438"/>
          <p14:tracePt t="3985" x="2124075" y="3416300"/>
          <p14:tracePt t="3989" x="2124075" y="3459163"/>
          <p14:tracePt t="3996" x="2124075" y="3560763"/>
          <p14:tracePt t="4001" x="2124075" y="3603625"/>
          <p14:tracePt t="4005" x="2124075" y="3636963"/>
          <p14:tracePt t="4009" x="2124075" y="3679825"/>
          <p14:tracePt t="4016" x="2124075" y="3748088"/>
          <p14:tracePt t="4021" x="2124075" y="3773488"/>
          <p14:tracePt t="4024" x="2124075" y="3806825"/>
          <p14:tracePt t="4029" x="2124075" y="3832225"/>
          <p14:tracePt t="4033" x="2133600" y="3857625"/>
          <p14:tracePt t="4036" x="2141538" y="3892550"/>
          <p14:tracePt t="4041" x="2149475" y="3908425"/>
          <p14:tracePt t="4045" x="2159000" y="3943350"/>
          <p14:tracePt t="4048" x="2166938" y="3968750"/>
          <p14:tracePt t="4052" x="2184400" y="4002088"/>
          <p14:tracePt t="4057" x="2192338" y="4027488"/>
          <p14:tracePt t="4062" x="2192338" y="4037013"/>
          <p14:tracePt t="4064" x="2200275" y="4062413"/>
          <p14:tracePt t="4068" x="2209800" y="4079875"/>
          <p14:tracePt t="4074" x="2217738" y="4087813"/>
          <p14:tracePt t="4081" x="2227263" y="4121150"/>
          <p14:tracePt t="4085" x="2235200" y="4138613"/>
          <p14:tracePt t="4089" x="2235200" y="4146550"/>
          <p14:tracePt t="4096" x="2252663" y="4164013"/>
          <p14:tracePt t="4101" x="2252663" y="4171950"/>
          <p14:tracePt t="4104" x="2252663" y="4189413"/>
          <p14:tracePt t="4110" x="2260600" y="4189413"/>
          <p14:tracePt t="4116" x="2268538" y="4197350"/>
          <p14:tracePt t="4120" x="2268538" y="4206875"/>
          <p14:tracePt t="4126" x="2278063" y="4206875"/>
          <p14:tracePt t="4132" x="2278063" y="4214813"/>
          <p14:tracePt t="4141" x="2278063" y="4224338"/>
          <p14:tracePt t="4148" x="2286000" y="4232275"/>
          <p14:tracePt t="4194" x="2286000" y="4240213"/>
          <p14:tracePt t="4198" x="2293938" y="4249738"/>
          <p14:tracePt t="4209" x="2303463" y="4257675"/>
          <p14:tracePt t="4213" x="2311400" y="4265613"/>
          <p14:tracePt t="4217" x="2319338" y="4275138"/>
          <p14:tracePt t="4226" x="2328863" y="4283075"/>
          <p14:tracePt t="4230" x="2344738" y="4291013"/>
          <p14:tracePt t="4233" x="2354263" y="4300538"/>
          <p14:tracePt t="4237" x="2362200" y="4300538"/>
          <p14:tracePt t="4242" x="2371725" y="4308475"/>
          <p14:tracePt t="4249" x="2379663" y="4316413"/>
          <p14:tracePt t="4253" x="2397125" y="4325938"/>
          <p14:tracePt t="4257" x="2397125" y="4333875"/>
          <p14:tracePt t="4265" x="2413000" y="4341813"/>
          <p14:tracePt t="4274" x="2422525" y="4341813"/>
          <p14:tracePt t="4277" x="2422525" y="4351338"/>
          <p14:tracePt t="4283" x="2430463" y="4351338"/>
          <p14:tracePt t="4289" x="2438400" y="4359275"/>
          <p14:tracePt t="4369" x="2447925" y="4359275"/>
          <p14:tracePt t="4389" x="2455863" y="4359275"/>
          <p14:tracePt t="4394" x="2455863" y="4351338"/>
          <p14:tracePt t="4397" x="2463800" y="4351338"/>
          <p14:tracePt t="4405" x="2473325" y="4351338"/>
          <p14:tracePt t="4416" x="2481263" y="4351338"/>
          <p14:tracePt t="4425" x="2489200" y="4351338"/>
          <p14:tracePt t="4437" x="2498725" y="4351338"/>
          <p14:tracePt t="4617" x="2506663" y="4351338"/>
          <p14:tracePt t="4624" x="2516188" y="4341813"/>
          <p14:tracePt t="4637" x="2524125" y="4341813"/>
          <p14:tracePt t="4649" x="2532063" y="4341813"/>
          <p14:tracePt t="4652" x="2541588" y="4341813"/>
          <p14:tracePt t="4663" x="2557463" y="4341813"/>
          <p14:tracePt t="4665" x="2566988" y="4341813"/>
          <p14:tracePt t="4675" x="2574925" y="4341813"/>
          <p14:tracePt t="4681" x="2592388" y="4333875"/>
          <p14:tracePt t="4684" x="2600325" y="4333875"/>
          <p14:tracePt t="4690" x="2608263" y="4333875"/>
          <p14:tracePt t="4697" x="2625725" y="4333875"/>
          <p14:tracePt t="4700" x="2633663" y="4333875"/>
          <p14:tracePt t="4705" x="2643188" y="4333875"/>
          <p14:tracePt t="4713" x="2676525" y="4325938"/>
          <p14:tracePt t="4716" x="2686050" y="4325938"/>
          <p14:tracePt t="4721" x="2701925" y="4316413"/>
          <p14:tracePt t="4724" x="2711450" y="4316413"/>
          <p14:tracePt t="4729" x="2736850" y="4316413"/>
          <p14:tracePt t="4733" x="2752725" y="4316413"/>
          <p14:tracePt t="4739" x="2762250" y="4316413"/>
          <p14:tracePt t="4742" x="2787650" y="4316413"/>
          <p14:tracePt t="4746" x="2805113" y="4316413"/>
          <p14:tracePt t="4749" x="2813050" y="4316413"/>
          <p14:tracePt t="4753" x="2830513" y="4308475"/>
          <p14:tracePt t="4757" x="2855913" y="4308475"/>
          <p14:tracePt t="4760" x="2863850" y="4300538"/>
          <p14:tracePt t="4765" x="2889250" y="4300538"/>
          <p14:tracePt t="4768" x="2906713" y="4291013"/>
          <p14:tracePt t="4773" x="2914650" y="4291013"/>
          <p14:tracePt t="4781" x="2940050" y="4291013"/>
          <p14:tracePt t="4789" x="2949575" y="4291013"/>
          <p14:tracePt t="4797" x="2957513" y="4291013"/>
          <p14:tracePt t="4821" x="2965450" y="4291013"/>
          <p14:tracePt t="4886" x="2965450" y="4283075"/>
          <p14:tracePt t="4898" x="2974975" y="4283075"/>
          <p14:tracePt t="4906" x="2974975" y="4275138"/>
          <p14:tracePt t="4910" x="2974975" y="4265613"/>
          <p14:tracePt t="4915" x="2974975" y="4257675"/>
          <p14:tracePt t="4931" x="2974975" y="4240213"/>
          <p14:tracePt t="4934" x="2982913" y="4240213"/>
          <p14:tracePt t="4947" x="2982913" y="4232275"/>
          <p14:tracePt t="4962" x="2982913" y="4224338"/>
          <p14:tracePt t="4970" x="2982913" y="4214813"/>
          <p14:tracePt t="4979" x="2990850" y="4214813"/>
          <p14:tracePt t="5001" x="3000375" y="4214813"/>
          <p14:tracePt t="5006" x="3000375" y="4206875"/>
          <p14:tracePt t="5017" x="3000375" y="4197350"/>
          <p14:tracePt t="5030" x="3008313" y="4197350"/>
          <p14:tracePt t="5050" x="3016250" y="4189413"/>
          <p14:tracePt t="5054" x="3025775" y="4189413"/>
          <p14:tracePt t="5058" x="3025775" y="4181475"/>
          <p14:tracePt t="5063" x="3025775" y="4171950"/>
          <p14:tracePt t="5066" x="3033713" y="4171950"/>
          <p14:tracePt t="5070" x="3051175" y="4171950"/>
          <p14:tracePt t="5074" x="3059113" y="4171950"/>
          <p14:tracePt t="5082" x="3084513" y="4164013"/>
          <p14:tracePt t="5086" x="3109913" y="4164013"/>
          <p14:tracePt t="5092" x="3135313" y="4164013"/>
          <p14:tracePt t="5098" x="3178175" y="4164013"/>
          <p14:tracePt t="5102" x="3203575" y="4164013"/>
          <p14:tracePt t="5107" x="3228975" y="4164013"/>
          <p14:tracePt t="5110" x="3246438" y="4164013"/>
          <p14:tracePt t="5115" x="3271838" y="4164013"/>
          <p14:tracePt t="5118" x="3297238" y="4164013"/>
          <p14:tracePt t="5122" x="3314700" y="4156075"/>
          <p14:tracePt t="5131" x="3382963" y="4156075"/>
          <p14:tracePt t="5134" x="3408363" y="4156075"/>
          <p14:tracePt t="5138" x="3441700" y="4156075"/>
          <p14:tracePt t="5143" x="3475038" y="4156075"/>
          <p14:tracePt t="5147" x="3509963" y="4156075"/>
          <p14:tracePt t="5150" x="3552825" y="4156075"/>
          <p14:tracePt t="5154" x="3594100" y="4156075"/>
          <p14:tracePt t="5158" x="3629025" y="4156075"/>
          <p14:tracePt t="5163" x="3671888" y="4156075"/>
          <p14:tracePt t="5166" x="3697288" y="4156075"/>
          <p14:tracePt t="5170" x="3738563" y="4156075"/>
          <p14:tracePt t="5174" x="3773488" y="4156075"/>
          <p14:tracePt t="5179" x="3816350" y="4156075"/>
          <p14:tracePt t="5181" x="3849688" y="4156075"/>
          <p14:tracePt t="5186" x="3867150" y="4156075"/>
          <p14:tracePt t="5191" x="3900488" y="4156075"/>
          <p14:tracePt t="5197" x="3951288" y="4146550"/>
          <p14:tracePt t="5202" x="3968750" y="4146550"/>
          <p14:tracePt t="5206" x="3994150" y="4146550"/>
          <p14:tracePt t="5215" x="4027488" y="4138613"/>
          <p14:tracePt t="5223" x="4052888" y="4138613"/>
          <p14:tracePt t="5228" x="4070350" y="4138613"/>
          <p14:tracePt t="5230" x="4087813" y="4138613"/>
          <p14:tracePt t="5243" x="4130675" y="4130675"/>
          <p14:tracePt t="5251" x="4146550" y="4130675"/>
          <p14:tracePt t="5254" x="4156075" y="4130675"/>
          <p14:tracePt t="5259" x="4171950" y="4130675"/>
          <p14:tracePt t="5264" x="4189413" y="4130675"/>
          <p14:tracePt t="5266" x="4197350" y="4121150"/>
          <p14:tracePt t="5270" x="4224338" y="4121150"/>
          <p14:tracePt t="5274" x="4232275" y="4121150"/>
          <p14:tracePt t="5282" x="4257675" y="4121150"/>
          <p14:tracePt t="5285" x="4265613" y="4121150"/>
          <p14:tracePt t="5292" x="4275138" y="4121150"/>
          <p14:tracePt t="5295" x="4283075" y="4121150"/>
          <p14:tracePt t="5301" x="4291013" y="4121150"/>
          <p14:tracePt t="5306" x="4308475" y="4121150"/>
          <p14:tracePt t="5314" x="4316413" y="4121150"/>
          <p14:tracePt t="5317" x="4325938" y="4121150"/>
          <p14:tracePt t="5329" x="4333875" y="4121150"/>
          <p14:tracePt t="5470" x="4341813" y="4121150"/>
          <p14:tracePt t="5478" x="4341813" y="4113213"/>
          <p14:tracePt t="5488" x="4351338" y="4095750"/>
          <p14:tracePt t="5503" x="4359275" y="4052888"/>
          <p14:tracePt t="5509" x="4368800" y="4037013"/>
          <p14:tracePt t="5513" x="4368800" y="4011613"/>
          <p14:tracePt t="5517" x="4376738" y="3994150"/>
          <p14:tracePt t="5523" x="4376738" y="3986213"/>
          <p14:tracePt t="5534" x="4376738" y="3935413"/>
          <p14:tracePt t="5538" x="4376738" y="3917950"/>
          <p14:tracePt t="5542" x="4376738" y="3908425"/>
          <p14:tracePt t="5550" x="4376738" y="3883025"/>
          <p14:tracePt t="5558" x="4376738" y="3867150"/>
          <p14:tracePt t="5566" x="4376738" y="3857625"/>
          <p14:tracePt t="5569" x="4376738" y="3849688"/>
          <p14:tracePt t="5574" x="4376738" y="3841750"/>
          <p14:tracePt t="5581" x="4376738" y="3824288"/>
          <p14:tracePt t="5586" x="4376738" y="3816350"/>
          <p14:tracePt t="5595" x="4376738" y="3806825"/>
          <p14:tracePt t="5598" x="4376738" y="3798888"/>
          <p14:tracePt t="5606" x="4368800" y="3790950"/>
          <p14:tracePt t="5610" x="4359275" y="3781425"/>
          <p14:tracePt t="5614" x="4359275" y="3773488"/>
          <p14:tracePt t="5618" x="4351338" y="3763963"/>
          <p14:tracePt t="5622" x="4351338" y="3756025"/>
          <p14:tracePt t="5630" x="4341813" y="3756025"/>
          <p14:tracePt t="5634" x="4333875" y="3748088"/>
          <p14:tracePt t="5641" x="4333875" y="3738563"/>
          <p14:tracePt t="5650" x="4316413" y="3730625"/>
          <p14:tracePt t="5654" x="4308475" y="3730625"/>
          <p14:tracePt t="5663" x="4291013" y="3722688"/>
          <p14:tracePt t="5666" x="4283075" y="3722688"/>
          <p14:tracePt t="5670" x="4275138" y="3713163"/>
          <p14:tracePt t="5675" x="4257675" y="3713163"/>
          <p14:tracePt t="5678" x="4240213" y="3713163"/>
          <p14:tracePt t="5683" x="4224338" y="3713163"/>
          <p14:tracePt t="5685" x="4197350" y="3713163"/>
          <p14:tracePt t="5691" x="4181475" y="3713163"/>
          <p14:tracePt t="5695" x="4156075" y="3713163"/>
          <p14:tracePt t="5701" x="4105275" y="3713163"/>
          <p14:tracePt t="5706" x="4062413" y="3713163"/>
          <p14:tracePt t="5714" x="3994150" y="3713163"/>
          <p14:tracePt t="5717" x="3960813" y="3713163"/>
          <p14:tracePt t="5722" x="3935413" y="3713163"/>
          <p14:tracePt t="5730" x="3867150" y="3713163"/>
          <p14:tracePt t="5734" x="3832225" y="3713163"/>
          <p14:tracePt t="5738" x="3806825" y="3713163"/>
          <p14:tracePt t="5741" x="3773488" y="3713163"/>
          <p14:tracePt t="5747" x="3738563" y="3713163"/>
          <p14:tracePt t="5750" x="3705225" y="3713163"/>
          <p14:tracePt t="5754" x="3679825" y="3713163"/>
          <p14:tracePt t="5758" x="3636963" y="3713163"/>
          <p14:tracePt t="5766" x="3568700" y="3713163"/>
          <p14:tracePt t="5770" x="3527425" y="3713163"/>
          <p14:tracePt t="5775" x="3502025" y="3713163"/>
          <p14:tracePt t="5779" x="3467100" y="3713163"/>
          <p14:tracePt t="5782" x="3433763" y="3713163"/>
          <p14:tracePt t="5786" x="3398838" y="3713163"/>
          <p14:tracePt t="5791" x="3373438" y="3713163"/>
          <p14:tracePt t="5798" x="3314700" y="3713163"/>
          <p14:tracePt t="5801" x="3279775" y="3713163"/>
          <p14:tracePt t="5806" x="3263900" y="3713163"/>
          <p14:tracePt t="5814" x="3203575" y="3713163"/>
          <p14:tracePt t="5817" x="3178175" y="3713163"/>
          <p14:tracePt t="5822" x="3152775" y="3713163"/>
          <p14:tracePt t="5830" x="3127375" y="3713163"/>
          <p14:tracePt t="5834" x="3101975" y="3713163"/>
          <p14:tracePt t="5838" x="3094038" y="3713163"/>
          <p14:tracePt t="5846" x="3067050" y="3713163"/>
          <p14:tracePt t="5849" x="3059113" y="3713163"/>
          <p14:tracePt t="5854" x="3051175" y="3713163"/>
          <p14:tracePt t="5863" x="3041650" y="3713163"/>
          <p14:tracePt t="6086" x="3033713" y="3713163"/>
          <p14:tracePt t="6094" x="3025775" y="3713163"/>
          <p14:tracePt t="6099" x="3016250" y="3722688"/>
          <p14:tracePt t="6101" x="3008313" y="3722688"/>
          <p14:tracePt t="6106" x="3000375" y="3730625"/>
          <p14:tracePt t="6114" x="2982913" y="3738563"/>
          <p14:tracePt t="6118" x="2974975" y="3748088"/>
          <p14:tracePt t="6122" x="2965450" y="3748088"/>
          <p14:tracePt t="6127" x="2957513" y="3748088"/>
          <p14:tracePt t="6133" x="2922588" y="3756025"/>
          <p14:tracePt t="6137" x="2906713" y="3763963"/>
          <p14:tracePt t="6142" x="2881313" y="3763963"/>
          <p14:tracePt t="6150" x="2838450" y="3773488"/>
          <p14:tracePt t="6154" x="2820988" y="3773488"/>
          <p14:tracePt t="6158" x="2805113" y="3773488"/>
          <p14:tracePt t="6163" x="2778125" y="3773488"/>
          <p14:tracePt t="6166" x="2752725" y="3781425"/>
          <p14:tracePt t="6170" x="2744788" y="3781425"/>
          <p14:tracePt t="6175" x="2727325" y="3781425"/>
          <p14:tracePt t="6182" x="2711450" y="3781425"/>
          <p14:tracePt t="6185" x="2693988" y="3781425"/>
          <p14:tracePt t="6191" x="2686050" y="3781425"/>
          <p14:tracePt t="6199" x="2676525" y="3781425"/>
          <p14:tracePt t="6202" x="2668588" y="3781425"/>
          <p14:tracePt t="6358" x="2660650" y="3790950"/>
          <p14:tracePt t="6362" x="2651125" y="3798888"/>
          <p14:tracePt t="6366" x="2651125" y="3806825"/>
          <p14:tracePt t="6375" x="2643188" y="3824288"/>
          <p14:tracePt t="6378" x="2643188" y="3841750"/>
          <p14:tracePt t="6385" x="2643188" y="3849688"/>
          <p14:tracePt t="6391" x="2643188" y="3867150"/>
          <p14:tracePt t="6398" x="2643188" y="3875088"/>
          <p14:tracePt t="6402" x="2643188" y="3883025"/>
          <p14:tracePt t="6406" x="2643188" y="3892550"/>
          <p14:tracePt t="6414" x="2643188" y="3908425"/>
          <p14:tracePt t="6417" x="2643188" y="3917950"/>
          <p14:tracePt t="6423" x="2643188" y="3925888"/>
          <p14:tracePt t="6425" x="2643188" y="3935413"/>
          <p14:tracePt t="6434" x="2643188" y="3951288"/>
          <p14:tracePt t="6446" x="2643188" y="3976688"/>
          <p14:tracePt t="6459" x="2643188" y="4002088"/>
          <p14:tracePt t="6464" x="2643188" y="4011613"/>
          <p14:tracePt t="6466" x="2643188" y="4019550"/>
          <p14:tracePt t="6470" x="2643188" y="4027488"/>
          <p14:tracePt t="6479" x="2643188" y="4037013"/>
          <p14:tracePt t="6486" x="2643188" y="4044950"/>
          <p14:tracePt t="6498" x="2651125" y="4044950"/>
          <p14:tracePt t="6542" x="2651125" y="4052888"/>
          <p14:tracePt t="6554" x="2651125" y="4062413"/>
          <p14:tracePt t="6878" x="2660650" y="4070350"/>
          <p14:tracePt t="6882" x="2676525" y="4070350"/>
          <p14:tracePt t="6895" x="2719388" y="4087813"/>
          <p14:tracePt t="6898" x="2727325" y="4095750"/>
          <p14:tracePt t="6902" x="2744788" y="4105275"/>
          <p14:tracePt t="6907" x="2762250" y="4105275"/>
          <p14:tracePt t="6915" x="2787650" y="4105275"/>
          <p14:tracePt t="6919" x="2805113" y="4113213"/>
          <p14:tracePt t="6924" x="2813050" y="4113213"/>
          <p14:tracePt t="6929" x="2830513" y="4113213"/>
          <p14:tracePt t="6935" x="2863850" y="4113213"/>
          <p14:tracePt t="6939" x="2897188" y="4113213"/>
          <p14:tracePt t="6944" x="2932113" y="4121150"/>
          <p14:tracePt t="6951" x="3016250" y="4130675"/>
          <p14:tracePt t="6955" x="3094038" y="4146550"/>
          <p14:tracePt t="6960" x="3160713" y="4146550"/>
          <p14:tracePt t="6964" x="3246438" y="4156075"/>
          <p14:tracePt t="6967" x="3322638" y="4164013"/>
          <p14:tracePt t="6971" x="3408363" y="4164013"/>
          <p14:tracePt t="6974" x="3492500" y="4171950"/>
          <p14:tracePt t="6979" x="3560763" y="4171950"/>
          <p14:tracePt t="6983" x="3636963" y="4171950"/>
          <p14:tracePt t="6986" x="3679825" y="4171950"/>
          <p14:tracePt t="6991" x="3738563" y="4171950"/>
          <p14:tracePt t="6999" x="3816350" y="4171950"/>
          <p14:tracePt t="7002" x="3849688" y="4171950"/>
          <p14:tracePt t="7008" x="3867150" y="4171950"/>
          <p14:tracePt t="7015" x="3900488" y="4171950"/>
          <p14:tracePt t="7030" x="3908425" y="4164013"/>
          <p14:tracePt t="7040" x="3917950" y="4164013"/>
          <p14:tracePt t="7151" x="3925888" y="4164013"/>
          <p14:tracePt t="7156" x="3935413" y="4156075"/>
          <p14:tracePt t="7159" x="3960813" y="4156075"/>
          <p14:tracePt t="7163" x="3976688" y="4156075"/>
          <p14:tracePt t="7167" x="4011613" y="4156075"/>
          <p14:tracePt t="7170" x="4044950" y="4146550"/>
          <p14:tracePt t="7175" x="4079875" y="4146550"/>
          <p14:tracePt t="7180" x="4121150" y="4146550"/>
          <p14:tracePt t="7183" x="4171950" y="4146550"/>
          <p14:tracePt t="7187" x="4232275" y="4138613"/>
          <p14:tracePt t="7192" x="4291013" y="4138613"/>
          <p14:tracePt t="7195" x="4351338" y="4138613"/>
          <p14:tracePt t="7199" x="4427538" y="4130675"/>
          <p14:tracePt t="7202" x="4478338" y="4130675"/>
          <p14:tracePt t="7208" x="4564063" y="4130675"/>
          <p14:tracePt t="7222" x="4802188" y="4121150"/>
          <p14:tracePt t="7229" x="4954588" y="4121150"/>
          <p14:tracePt t="7231" x="5022850" y="4121150"/>
          <p14:tracePt t="7234" x="5099050" y="4121150"/>
          <p14:tracePt t="7239" x="5167313" y="4121150"/>
          <p14:tracePt t="7250" x="5430838" y="4095750"/>
          <p14:tracePt t="7256" x="5497513" y="4095750"/>
          <p14:tracePt t="7258" x="5575300" y="4087813"/>
          <p14:tracePt t="7264" x="5659438" y="4087813"/>
          <p14:tracePt t="7270" x="5829300" y="4087813"/>
          <p14:tracePt t="7274" x="5897563" y="4087813"/>
          <p14:tracePt t="7279" x="5983288" y="4070350"/>
          <p14:tracePt t="7284" x="6067425" y="4070350"/>
          <p14:tracePt t="7286" x="6169025" y="4062413"/>
          <p14:tracePt t="7291" x="6272213" y="4052888"/>
          <p14:tracePt t="7294" x="6373813" y="4044950"/>
          <p14:tracePt t="7299" x="6475413" y="4027488"/>
          <p14:tracePt t="7302" x="6569075" y="4019550"/>
          <p14:tracePt t="7307" x="6688138" y="4011613"/>
          <p14:tracePt t="7315" x="6883400" y="3994150"/>
          <p14:tracePt t="7319" x="7002463" y="3976688"/>
          <p14:tracePt t="7324" x="7113588" y="3960813"/>
          <p14:tracePt t="7335" x="7418388" y="3943350"/>
          <p14:tracePt t="7339" x="7504113" y="3943350"/>
          <p14:tracePt t="7343" x="7597775" y="3925888"/>
          <p14:tracePt t="7351" x="7783513" y="3908425"/>
          <p14:tracePt t="7355" x="7869238" y="3908425"/>
          <p14:tracePt t="7360" x="7945438" y="3892550"/>
          <p14:tracePt t="7364" x="8031163" y="3883025"/>
          <p14:tracePt t="7367" x="8115300" y="3883025"/>
          <p14:tracePt t="7371" x="8201025" y="3875088"/>
          <p14:tracePt t="7374" x="8277225" y="3875088"/>
          <p14:tracePt t="7378" x="8345488" y="3875088"/>
          <p14:tracePt t="7384" x="8421688" y="3875088"/>
          <p14:tracePt t="7386" x="8489950" y="3875088"/>
          <p14:tracePt t="7391" x="8566150" y="3875088"/>
          <p14:tracePt t="7399" x="8702675" y="3875088"/>
          <p14:tracePt t="7402" x="8761413" y="3875088"/>
          <p14:tracePt t="7408" x="8812213" y="3867150"/>
          <p14:tracePt t="7415" x="8897938" y="3857625"/>
          <p14:tracePt t="7419" x="8940800" y="3857625"/>
          <p14:tracePt t="7425" x="8974138" y="3857625"/>
          <p14:tracePt t="7431" x="9042400" y="3849688"/>
          <p14:tracePt t="7434" x="9067800" y="3841750"/>
          <p14:tracePt t="7439" x="9101138" y="3832225"/>
          <p14:tracePt t="7443" x="9118600" y="38322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2296354-1DF6-4727-BEFD-D7B4213A9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4066"/>
            <a:ext cx="7886700" cy="5312897"/>
          </a:xfrm>
        </p:spPr>
        <p:txBody>
          <a:bodyPr anchor="ctr"/>
          <a:lstStyle/>
          <a:p>
            <a:pPr lvl="1" algn="ctr"/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4366E1-7445-4535-B488-AB1F9FE19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37" y="1553861"/>
            <a:ext cx="7000875" cy="337318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DAA606A-9CC5-4583-A9AC-817A38B38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1"/>
    </mc:Choice>
    <mc:Fallback xmlns="">
      <p:transition spd="slow" advTm="14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5" x="9118600" y="4716463"/>
          <p14:tracePt t="667" x="9093200" y="4724400"/>
          <p14:tracePt t="674" x="9050338" y="4749800"/>
          <p14:tracePt t="680" x="9024938" y="4759325"/>
          <p14:tracePt t="683" x="9007475" y="4767263"/>
          <p14:tracePt t="688" x="8991600" y="4775200"/>
          <p14:tracePt t="691" x="8966200" y="4775200"/>
          <p14:tracePt t="696" x="8940800" y="4784725"/>
          <p14:tracePt t="701" x="8913813" y="4792663"/>
          <p14:tracePt t="708" x="8863013" y="4810125"/>
          <p14:tracePt t="711" x="8829675" y="4818063"/>
          <p14:tracePt t="715" x="8796338" y="4827588"/>
          <p14:tracePt t="721" x="8761413" y="4835525"/>
          <p14:tracePt t="727" x="8710613" y="4852988"/>
          <p14:tracePt t="732" x="8677275" y="4860925"/>
          <p14:tracePt t="735" x="8651875" y="4868863"/>
          <p14:tracePt t="743" x="8599488" y="4878388"/>
          <p14:tracePt t="749" x="8574088" y="4886325"/>
          <p14:tracePt t="752" x="8540750" y="4894263"/>
          <p14:tracePt t="760" x="8489950" y="4911725"/>
          <p14:tracePt t="764" x="8464550" y="4911725"/>
          <p14:tracePt t="767" x="8439150" y="4929188"/>
          <p14:tracePt t="775" x="8378825" y="4946650"/>
          <p14:tracePt t="779" x="8353425" y="4954588"/>
          <p14:tracePt t="784" x="8320088" y="4962525"/>
          <p14:tracePt t="791" x="8259763" y="4979988"/>
          <p14:tracePt t="796" x="8226425" y="4987925"/>
          <p14:tracePt t="800" x="8201025" y="4987925"/>
          <p14:tracePt t="803" x="8166100" y="5005388"/>
          <p14:tracePt t="808" x="8132763" y="5013325"/>
          <p14:tracePt t="811" x="8099425" y="5022850"/>
          <p14:tracePt t="815" x="8047038" y="5030788"/>
          <p14:tracePt t="823" x="7988300" y="5038725"/>
          <p14:tracePt t="828" x="7954963" y="5038725"/>
          <p14:tracePt t="832" x="7920038" y="5048250"/>
          <p14:tracePt t="835" x="7877175" y="5048250"/>
          <p14:tracePt t="843" x="7810500" y="5056188"/>
          <p14:tracePt t="848" x="7783513" y="5064125"/>
          <p14:tracePt t="852" x="7750175" y="5064125"/>
          <p14:tracePt t="855" x="7716838" y="5064125"/>
          <p14:tracePt t="864" x="7666038" y="5073650"/>
          <p14:tracePt t="867" x="7631113" y="5073650"/>
          <p14:tracePt t="876" x="7562850" y="5081588"/>
          <p14:tracePt t="879" x="7521575" y="5081588"/>
          <p14:tracePt t="885" x="7478713" y="5081588"/>
          <p14:tracePt t="892" x="7377113" y="5081588"/>
          <p14:tracePt t="907" x="7104063" y="5081588"/>
          <p14:tracePt t="911" x="7053263" y="5081588"/>
          <p14:tracePt t="916" x="6994525" y="5081588"/>
          <p14:tracePt t="921" x="6934200" y="5081588"/>
          <p14:tracePt t="923" x="6891338" y="5081588"/>
          <p14:tracePt t="927" x="6832600" y="5081588"/>
          <p14:tracePt t="932" x="6789738" y="5081588"/>
          <p14:tracePt t="937" x="6756400" y="5081588"/>
          <p14:tracePt t="940" x="6713538" y="5081588"/>
          <p14:tracePt t="943" x="6680200" y="5091113"/>
          <p14:tracePt t="949" x="6654800" y="5091113"/>
          <p14:tracePt t="956" x="6586538" y="5099050"/>
          <p14:tracePt t="959" x="6561138" y="5099050"/>
          <p14:tracePt t="964" x="6543675" y="5099050"/>
          <p14:tracePt t="972" x="6492875" y="5099050"/>
          <p14:tracePt t="975" x="6483350" y="5099050"/>
          <p14:tracePt t="980" x="6467475" y="5099050"/>
          <p14:tracePt t="985" x="6442075" y="5099050"/>
          <p14:tracePt t="988" x="6432550" y="5099050"/>
          <p14:tracePt t="991" x="6416675" y="5099050"/>
          <p14:tracePt t="996" x="6407150" y="5099050"/>
          <p14:tracePt t="999" x="6381750" y="5099050"/>
          <p14:tracePt t="1005" x="6373813" y="5099050"/>
          <p14:tracePt t="1007" x="6365875" y="5099050"/>
          <p14:tracePt t="1012" x="6348413" y="5099050"/>
          <p14:tracePt t="1015" x="6338888" y="5099050"/>
          <p14:tracePt t="1024" x="6330950" y="5099050"/>
          <p14:tracePt t="1027" x="6323013" y="5099050"/>
          <p14:tracePt t="1051" x="6313488" y="5099050"/>
          <p14:tracePt t="1056" x="6305550" y="5099050"/>
          <p14:tracePt t="1064" x="6297613" y="5099050"/>
          <p14:tracePt t="1072" x="6288088" y="5099050"/>
          <p14:tracePt t="1075" x="6280150" y="5099050"/>
          <p14:tracePt t="1080" x="6272213" y="5099050"/>
          <p14:tracePt t="1083" x="6262688" y="5099050"/>
          <p14:tracePt t="1088" x="6254750" y="5099050"/>
          <p14:tracePt t="1091" x="6237288" y="5106988"/>
          <p14:tracePt t="1096" x="6221413" y="5106988"/>
          <p14:tracePt t="1104" x="6194425" y="5116513"/>
          <p14:tracePt t="1107" x="6178550" y="5116513"/>
          <p14:tracePt t="1111" x="6169025" y="5116513"/>
          <p14:tracePt t="1115" x="6153150" y="5116513"/>
          <p14:tracePt t="1121" x="6143625" y="5124450"/>
          <p14:tracePt t="1123" x="6135688" y="5124450"/>
          <p14:tracePt t="1128" x="6127750" y="5124450"/>
          <p14:tracePt t="1132" x="6110288" y="5124450"/>
          <p14:tracePt t="1140" x="6084888" y="5132388"/>
          <p14:tracePt t="1143" x="6076950" y="5132388"/>
          <p14:tracePt t="1149" x="6059488" y="5132388"/>
          <p14:tracePt t="1156" x="6034088" y="5132388"/>
          <p14:tracePt t="1159" x="6016625" y="5132388"/>
          <p14:tracePt t="1164" x="6008688" y="5132388"/>
          <p14:tracePt t="1167" x="5983288" y="5132388"/>
          <p14:tracePt t="1173" x="5965825" y="5132388"/>
          <p14:tracePt t="1175" x="5940425" y="5132388"/>
          <p14:tracePt t="1180" x="5915025" y="5141913"/>
          <p14:tracePt t="1188" x="5846763" y="5141913"/>
          <p14:tracePt t="1191" x="5821363" y="5149850"/>
          <p14:tracePt t="1196" x="5788025" y="5149850"/>
          <p14:tracePt t="1201" x="5753100" y="5149850"/>
          <p14:tracePt t="1206" x="5694363" y="5157788"/>
          <p14:tracePt t="1211" x="5668963" y="5157788"/>
          <p14:tracePt t="1215" x="5634038" y="5157788"/>
          <p14:tracePt t="1223" x="5591175" y="5157788"/>
          <p14:tracePt t="1227" x="5557838" y="5157788"/>
          <p14:tracePt t="1233" x="5524500" y="5167313"/>
          <p14:tracePt t="1240" x="5472113" y="5167313"/>
          <p14:tracePt t="1243" x="5438775" y="5175250"/>
          <p14:tracePt t="1249" x="5413375" y="5175250"/>
          <p14:tracePt t="1256" x="5345113" y="5183188"/>
          <p14:tracePt t="1259" x="5311775" y="5183188"/>
          <p14:tracePt t="1264" x="5268913" y="5183188"/>
          <p14:tracePt t="1272" x="5192713" y="5183188"/>
          <p14:tracePt t="1275" x="5132388" y="5183188"/>
          <p14:tracePt t="1280" x="5081588" y="5183188"/>
          <p14:tracePt t="1288" x="4979988" y="5183188"/>
          <p14:tracePt t="1292" x="4929188" y="5183188"/>
          <p14:tracePt t="1296" x="4886325" y="5183188"/>
          <p14:tracePt t="1301" x="4843463" y="5183188"/>
          <p14:tracePt t="1305" x="4802188" y="5183188"/>
          <p14:tracePt t="1307" x="4759325" y="5183188"/>
          <p14:tracePt t="1312" x="4699000" y="5183188"/>
          <p14:tracePt t="1316" x="4640263" y="5183188"/>
          <p14:tracePt t="1320" x="4597400" y="5183188"/>
          <p14:tracePt t="1323" x="4554538" y="5183188"/>
          <p14:tracePt t="1328" x="4495800" y="5183188"/>
          <p14:tracePt t="1332" x="4427538" y="5183188"/>
          <p14:tracePt t="1335" x="4351338" y="5183188"/>
          <p14:tracePt t="1340" x="4283075" y="5183188"/>
          <p14:tracePt t="1343" x="4197350" y="5183188"/>
          <p14:tracePt t="1349" x="4113213" y="5183188"/>
          <p14:tracePt t="1354" x="4027488" y="5183188"/>
          <p14:tracePt t="1356" x="3943350" y="5183188"/>
          <p14:tracePt t="1359" x="3841750" y="5183188"/>
          <p14:tracePt t="1364" x="3730625" y="5183188"/>
          <p14:tracePt t="1372" x="3502025" y="5167313"/>
          <p14:tracePt t="1375" x="3416300" y="5157788"/>
          <p14:tracePt t="1379" x="3355975" y="5157788"/>
          <p14:tracePt t="1388" x="3254375" y="5157788"/>
          <p14:tracePt t="1391" x="3211513" y="5157788"/>
          <p14:tracePt t="1396" x="3160713" y="5149850"/>
          <p14:tracePt t="1399" x="3119438" y="5149850"/>
          <p14:tracePt t="1404" x="3094038" y="5149850"/>
          <p14:tracePt t="1407" x="3059113" y="5141913"/>
          <p14:tracePt t="1412" x="3016250" y="5141913"/>
          <p14:tracePt t="1416" x="2965450" y="5132388"/>
          <p14:tracePt t="1424" x="2897188" y="5116513"/>
          <p14:tracePt t="1427" x="2855913" y="5106988"/>
          <p14:tracePt t="1432" x="2820988" y="5099050"/>
          <p14:tracePt t="1440" x="2752725" y="5073650"/>
          <p14:tracePt t="1443" x="2719388" y="5064125"/>
          <p14:tracePt t="1449" x="2676525" y="5056188"/>
          <p14:tracePt t="1456" x="2608263" y="5022850"/>
          <p14:tracePt t="1459" x="2557463" y="4997450"/>
          <p14:tracePt t="1464" x="2516188" y="4987925"/>
          <p14:tracePt t="1472" x="2387600" y="4954588"/>
          <p14:tracePt t="1475" x="2328863" y="4929188"/>
          <p14:tracePt t="1480" x="2268538" y="4911725"/>
          <p14:tracePt t="1484" x="2209800" y="4903788"/>
          <p14:tracePt t="1492" x="2073275" y="4860925"/>
          <p14:tracePt t="1495" x="2014538" y="4835525"/>
          <p14:tracePt t="1499" x="1946275" y="4818063"/>
          <p14:tracePt t="1505" x="1885950" y="4810125"/>
          <p14:tracePt t="1512" x="1766888" y="4767263"/>
          <p14:tracePt t="1515" x="1690688" y="4733925"/>
          <p14:tracePt t="1519" x="1614488" y="4716463"/>
          <p14:tracePt t="1528" x="1477963" y="4657725"/>
          <p14:tracePt t="1531" x="1393825" y="4622800"/>
          <p14:tracePt t="1536" x="1317625" y="4597400"/>
          <p14:tracePt t="1544" x="1147763" y="4521200"/>
          <p14:tracePt t="1549" x="1062038" y="4486275"/>
          <p14:tracePt t="1552" x="985838" y="4435475"/>
          <p14:tracePt t="1559" x="823913" y="4351338"/>
          <p14:tracePt t="1563" x="747713" y="4308475"/>
          <p14:tracePt t="1571" x="654050" y="4249738"/>
          <p14:tracePt t="1576" x="603250" y="4214813"/>
          <p14:tracePt t="1579" x="577850" y="4189413"/>
          <p14:tracePt t="1583" x="552450" y="4181475"/>
          <p14:tracePt t="1592" x="519113" y="4138613"/>
          <p14:tracePt t="1595" x="519113" y="4121150"/>
          <p14:tracePt t="1599" x="509588" y="4113213"/>
          <p14:tracePt t="1607" x="484188" y="4079875"/>
          <p14:tracePt t="1612" x="476250" y="4052888"/>
          <p14:tracePt t="1616" x="466725" y="4044950"/>
          <p14:tracePt t="1619" x="458788" y="4019550"/>
          <p14:tracePt t="1628" x="450850" y="3968750"/>
          <p14:tracePt t="1632" x="441325" y="3951288"/>
          <p14:tracePt t="1637" x="433388" y="3925888"/>
          <p14:tracePt t="1643" x="425450" y="3875088"/>
          <p14:tracePt t="1648" x="415925" y="3857625"/>
          <p14:tracePt t="1652" x="415925" y="3832225"/>
          <p14:tracePt t="1660" x="407988" y="3790950"/>
          <p14:tracePt t="1664" x="400050" y="3756025"/>
          <p14:tracePt t="1670" x="400050" y="3722688"/>
          <p14:tracePt t="1675" x="400050" y="3662363"/>
          <p14:tracePt t="1679" x="400050" y="3629025"/>
          <p14:tracePt t="1685" x="400050" y="3594100"/>
          <p14:tracePt t="1691" x="400050" y="3543300"/>
          <p14:tracePt t="1695" x="400050" y="3502025"/>
          <p14:tracePt t="1701" x="400050" y="3467100"/>
          <p14:tracePt t="1707" x="400050" y="3408363"/>
          <p14:tracePt t="1711" x="400050" y="3373438"/>
          <p14:tracePt t="1715" x="400050" y="3340100"/>
          <p14:tracePt t="1720" x="400050" y="3297238"/>
          <p14:tracePt t="1724" x="400050" y="3263900"/>
          <p14:tracePt t="1728" x="400050" y="3238500"/>
          <p14:tracePt t="1733" x="400050" y="3203575"/>
          <p14:tracePt t="1736" x="400050" y="3170238"/>
          <p14:tracePt t="1739" x="400050" y="3127375"/>
          <p14:tracePt t="1743" x="400050" y="3094038"/>
          <p14:tracePt t="1750" x="400050" y="3067050"/>
          <p14:tracePt t="1756" x="400050" y="2990850"/>
          <p14:tracePt t="1759" x="407988" y="2957513"/>
          <p14:tracePt t="1763" x="425450" y="2922588"/>
          <p14:tracePt t="1772" x="441325" y="2855913"/>
          <p14:tracePt t="1775" x="458788" y="2820988"/>
          <p14:tracePt t="1780" x="466725" y="2770188"/>
          <p14:tracePt t="1784" x="484188" y="2736850"/>
          <p14:tracePt t="1788" x="492125" y="2711450"/>
          <p14:tracePt t="1791" x="509588" y="2668588"/>
          <p14:tracePt t="1795" x="519113" y="2643188"/>
          <p14:tracePt t="1803" x="552450" y="2582863"/>
          <p14:tracePt t="1808" x="569913" y="2549525"/>
          <p14:tracePt t="1811" x="585788" y="2524125"/>
          <p14:tracePt t="1815" x="595313" y="2498725"/>
          <p14:tracePt t="1820" x="611188" y="2473325"/>
          <p14:tracePt t="1825" x="628650" y="2447925"/>
          <p14:tracePt t="1827" x="646113" y="2413000"/>
          <p14:tracePt t="1832" x="663575" y="2397125"/>
          <p14:tracePt t="1837" x="671513" y="2371725"/>
          <p14:tracePt t="1844" x="714375" y="2319338"/>
          <p14:tracePt t="1848" x="739775" y="2286000"/>
          <p14:tracePt t="1852" x="755650" y="2260600"/>
          <p14:tracePt t="1860" x="790575" y="2227263"/>
          <p14:tracePt t="1863" x="815975" y="2209800"/>
          <p14:tracePt t="1868" x="823913" y="2184400"/>
          <p14:tracePt t="1880" x="884238" y="2124075"/>
          <p14:tracePt t="1884" x="900113" y="2108200"/>
          <p14:tracePt t="1887" x="917575" y="2082800"/>
          <p14:tracePt t="1896" x="952500" y="2047875"/>
          <p14:tracePt t="1900" x="968375" y="2030413"/>
          <p14:tracePt t="1904" x="993775" y="2014538"/>
          <p14:tracePt t="1911" x="1036638" y="1971675"/>
          <p14:tracePt t="1915" x="1044575" y="1954213"/>
          <p14:tracePt t="1927" x="1104900" y="1903413"/>
          <p14:tracePt t="1936" x="1130300" y="1860550"/>
          <p14:tracePt t="1943" x="1155700" y="1844675"/>
          <p14:tracePt t="1949" x="1173163" y="1827213"/>
          <p14:tracePt t="1951" x="1189038" y="1809750"/>
          <p14:tracePt t="1960" x="1216025" y="1784350"/>
          <p14:tracePt t="1964" x="1231900" y="1776413"/>
          <p14:tracePt t="1967" x="1249363" y="1758950"/>
          <p14:tracePt t="1973" x="1257300" y="1751013"/>
          <p14:tracePt t="1976" x="1274763" y="1733550"/>
          <p14:tracePt t="1984" x="1292225" y="1725613"/>
          <p14:tracePt t="1990" x="1308100" y="1708150"/>
          <p14:tracePt t="1992" x="1325563" y="1700213"/>
          <p14:tracePt t="1996" x="1343025" y="1690688"/>
          <p14:tracePt t="2005" x="1368425" y="1674813"/>
          <p14:tracePt t="2008" x="1385888" y="1665288"/>
          <p14:tracePt t="2013" x="1393825" y="1657350"/>
          <p14:tracePt t="2020" x="1427163" y="1639888"/>
          <p14:tracePt t="2025" x="1444625" y="1631950"/>
          <p14:tracePt t="2028" x="1452563" y="1631950"/>
          <p14:tracePt t="2032" x="1477963" y="1622425"/>
          <p14:tracePt t="2040" x="1520825" y="1597025"/>
          <p14:tracePt t="2045" x="1538288" y="1589088"/>
          <p14:tracePt t="2049" x="1563688" y="1581150"/>
          <p14:tracePt t="2052" x="1589088" y="1571625"/>
          <p14:tracePt t="2058" x="1614488" y="1555750"/>
          <p14:tracePt t="2063" x="1631950" y="1546225"/>
          <p14:tracePt t="2065" x="1665288" y="1538288"/>
          <p14:tracePt t="2068" x="1690688" y="1530350"/>
          <p14:tracePt t="2073" x="1725613" y="1512888"/>
          <p14:tracePt t="2082" x="1801813" y="1477963"/>
          <p14:tracePt t="2084" x="1835150" y="1470025"/>
          <p14:tracePt t="2088" x="1885950" y="1452563"/>
          <p14:tracePt t="2101" x="2022475" y="1427163"/>
          <p14:tracePt t="2104" x="2073275" y="1419225"/>
          <p14:tracePt t="2108" x="2108200" y="1411288"/>
          <p14:tracePt t="2123" x="2243138" y="1376363"/>
          <p14:tracePt t="2130" x="2319338" y="1360488"/>
          <p14:tracePt t="2134" x="2362200" y="1350963"/>
          <p14:tracePt t="2138" x="2397125" y="1343025"/>
          <p14:tracePt t="2152" x="2566988" y="1317625"/>
          <p14:tracePt t="2156" x="2625725" y="1308100"/>
          <p14:tracePt t="2161" x="2676525" y="1300163"/>
          <p14:tracePt t="2166" x="2736850" y="1292225"/>
          <p14:tracePt t="2173" x="2838450" y="1282700"/>
          <p14:tracePt t="2176" x="2881313" y="1274763"/>
          <p14:tracePt t="2181" x="2940050" y="1257300"/>
          <p14:tracePt t="2192" x="3067050" y="1241425"/>
          <p14:tracePt t="2196" x="3109913" y="1231900"/>
          <p14:tracePt t="2201" x="3144838" y="1231900"/>
          <p14:tracePt t="2208" x="3221038" y="1231900"/>
          <p14:tracePt t="2212" x="3246438" y="1223963"/>
          <p14:tracePt t="2217" x="3279775" y="1223963"/>
          <p14:tracePt t="2225" x="3340100" y="1223963"/>
          <p14:tracePt t="2228" x="3355975" y="1216025"/>
          <p14:tracePt t="2232" x="3390900" y="1216025"/>
          <p14:tracePt t="2236" x="3416300" y="1216025"/>
          <p14:tracePt t="2241" x="3441700" y="1216025"/>
          <p14:tracePt t="2244" x="3475038" y="1216025"/>
          <p14:tracePt t="2250" x="3509963" y="1216025"/>
          <p14:tracePt t="2257" x="3568700" y="1216025"/>
          <p14:tracePt t="2260" x="3611563" y="1216025"/>
          <p14:tracePt t="2265" x="3646488" y="1216025"/>
          <p14:tracePt t="2270" x="3687763" y="1216025"/>
          <p14:tracePt t="2272" x="3730625" y="1216025"/>
          <p14:tracePt t="2276" x="3773488" y="1216025"/>
          <p14:tracePt t="2281" x="3832225" y="1216025"/>
          <p14:tracePt t="2288" x="3925888" y="1216025"/>
          <p14:tracePt t="2293" x="3968750" y="1216025"/>
          <p14:tracePt t="2296" x="4019550" y="1216025"/>
          <p14:tracePt t="2305" x="4113213" y="1216025"/>
          <p14:tracePt t="2309" x="4156075" y="1216025"/>
          <p14:tracePt t="2314" x="4214813" y="1216025"/>
          <p14:tracePt t="2316" x="4257675" y="1216025"/>
          <p14:tracePt t="2321" x="4300538" y="1216025"/>
          <p14:tracePt t="2324" x="4341813" y="1216025"/>
          <p14:tracePt t="2329" x="4376738" y="1216025"/>
          <p14:tracePt t="2333" x="4419600" y="1216025"/>
          <p14:tracePt t="2338" x="4460875" y="1216025"/>
          <p14:tracePt t="2340" x="4503738" y="1216025"/>
          <p14:tracePt t="2345" x="4546600" y="1216025"/>
          <p14:tracePt t="2349" x="4597400" y="1216025"/>
          <p14:tracePt t="2355" x="4683125" y="1216025"/>
          <p14:tracePt t="2361" x="4724400" y="1216025"/>
          <p14:tracePt t="2365" x="4784725" y="1216025"/>
          <p14:tracePt t="2370" x="4827588" y="1216025"/>
          <p14:tracePt t="2372" x="4860925" y="1216025"/>
          <p14:tracePt t="2377" x="4903788" y="1216025"/>
          <p14:tracePt t="2383" x="4946650" y="1216025"/>
          <p14:tracePt t="2389" x="5038725" y="1231900"/>
          <p14:tracePt t="2392" x="5081588" y="1231900"/>
          <p14:tracePt t="2397" x="5124450" y="1241425"/>
          <p14:tracePt t="2405" x="5200650" y="1249363"/>
          <p14:tracePt t="2408" x="5235575" y="1249363"/>
          <p14:tracePt t="2412" x="5276850" y="1257300"/>
          <p14:tracePt t="2418" x="5311775" y="1257300"/>
          <p14:tracePt t="2422" x="5345113" y="1266825"/>
          <p14:tracePt t="2425" x="5370513" y="1274763"/>
          <p14:tracePt t="2429" x="5395913" y="1282700"/>
          <p14:tracePt t="2433" x="5430838" y="1282700"/>
          <p14:tracePt t="2441" x="5497513" y="1300163"/>
          <p14:tracePt t="2444" x="5532438" y="1308100"/>
          <p14:tracePt t="2448" x="5557838" y="1317625"/>
          <p14:tracePt t="2452" x="5591175" y="1325563"/>
          <p14:tracePt t="2457" x="5626100" y="1333500"/>
          <p14:tracePt t="2460" x="5659438" y="1343025"/>
          <p14:tracePt t="2465" x="5694363" y="1360488"/>
          <p14:tracePt t="2473" x="5770563" y="1376363"/>
          <p14:tracePt t="2476" x="5795963" y="1385888"/>
          <p14:tracePt t="2481" x="5829300" y="1393825"/>
          <p14:tracePt t="2486" x="5864225" y="1411288"/>
          <p14:tracePt t="2493" x="5915025" y="1436688"/>
          <p14:tracePt t="2497" x="5948363" y="1444625"/>
          <p14:tracePt t="2510" x="6016625" y="1495425"/>
          <p14:tracePt t="2513" x="6042025" y="1504950"/>
          <p14:tracePt t="2517" x="6067425" y="1520825"/>
          <p14:tracePt t="2521" x="6084888" y="1538288"/>
          <p14:tracePt t="2529" x="6143625" y="1581150"/>
          <p14:tracePt t="2532" x="6186488" y="1614488"/>
          <p14:tracePt t="2536" x="6203950" y="1622425"/>
          <p14:tracePt t="2545" x="6280150" y="1690688"/>
          <p14:tracePt t="2549" x="6313488" y="1716088"/>
          <p14:tracePt t="2553" x="6356350" y="1751013"/>
          <p14:tracePt t="2560" x="6424613" y="1801813"/>
          <p14:tracePt t="2566" x="6467475" y="1844675"/>
          <p14:tracePt t="2568" x="6500813" y="1870075"/>
          <p14:tracePt t="2572" x="6543675" y="1903413"/>
          <p14:tracePt t="2580" x="6577013" y="1946275"/>
          <p14:tracePt t="2582" x="6602413" y="1971675"/>
          <p14:tracePt t="2584" x="6645275" y="2005013"/>
          <p14:tracePt t="2588" x="6680200" y="2039938"/>
          <p14:tracePt t="2597" x="6746875" y="2098675"/>
          <p14:tracePt t="2600" x="6764338" y="2124075"/>
          <p14:tracePt t="2604" x="6799263" y="2159000"/>
          <p14:tracePt t="2613" x="6858000" y="2235200"/>
          <p14:tracePt t="2616" x="6891338" y="2268538"/>
          <p14:tracePt t="2621" x="6916738" y="2311400"/>
          <p14:tracePt t="2629" x="6969125" y="2379663"/>
          <p14:tracePt t="2632" x="7002463" y="2430463"/>
          <p14:tracePt t="2637" x="7027863" y="2481263"/>
          <p14:tracePt t="2642" x="7061200" y="2532063"/>
          <p14:tracePt t="2648" x="7113588" y="2668588"/>
          <p14:tracePt t="2652" x="7146925" y="2744788"/>
          <p14:tracePt t="2657" x="7172325" y="2820988"/>
          <p14:tracePt t="2665" x="7215188" y="2965450"/>
          <p14:tracePt t="2668" x="7232650" y="3033713"/>
          <p14:tracePt t="2672" x="7248525" y="3101975"/>
          <p14:tracePt t="2680" x="7291388" y="3238500"/>
          <p14:tracePt t="2684" x="7316788" y="3314700"/>
          <p14:tracePt t="2688" x="7334250" y="3373438"/>
          <p14:tracePt t="2696" x="7377113" y="3502025"/>
          <p14:tracePt t="2701" x="7385050" y="3543300"/>
          <p14:tracePt t="2706" x="7410450" y="3603625"/>
          <p14:tracePt t="2713" x="7427913" y="3713163"/>
          <p14:tracePt t="2716" x="7435850" y="3756025"/>
          <p14:tracePt t="2722" x="7443788" y="3806825"/>
          <p14:tracePt t="2728" x="7453313" y="3892550"/>
          <p14:tracePt t="2732" x="7461250" y="3951288"/>
          <p14:tracePt t="2738" x="7469188" y="4002088"/>
          <p14:tracePt t="2742" x="7478713" y="4044950"/>
          <p14:tracePt t="2744" x="7486650" y="4079875"/>
          <p14:tracePt t="2749" x="7486650" y="4121150"/>
          <p14:tracePt t="2753" x="7494588" y="4164013"/>
          <p14:tracePt t="2759" x="7521575" y="4257675"/>
          <p14:tracePt t="2765" x="7529513" y="4308475"/>
          <p14:tracePt t="2773" x="7529513" y="4394200"/>
          <p14:tracePt t="2776" x="7537450" y="4427538"/>
          <p14:tracePt t="2781" x="7537450" y="4460875"/>
          <p14:tracePt t="2789" x="7537450" y="4529138"/>
          <p14:tracePt t="2792" x="7537450" y="4554538"/>
          <p14:tracePt t="2797" x="7537450" y="4589463"/>
          <p14:tracePt t="2802" x="7537450" y="4605338"/>
          <p14:tracePt t="2805" x="7537450" y="4630738"/>
          <p14:tracePt t="2808" x="7537450" y="4657725"/>
          <p14:tracePt t="2812" x="7537450" y="4673600"/>
          <p14:tracePt t="2821" x="7537450" y="4716463"/>
          <p14:tracePt t="2824" x="7537450" y="4733925"/>
          <p14:tracePt t="2828" x="7537450" y="4749800"/>
          <p14:tracePt t="2832" x="7537450" y="4775200"/>
          <p14:tracePt t="2837" x="7537450" y="4784725"/>
          <p14:tracePt t="2840" x="7529513" y="4810125"/>
          <p14:tracePt t="2844" x="7529513" y="4827588"/>
          <p14:tracePt t="2849" x="7521575" y="4835525"/>
          <p14:tracePt t="2852" x="7512050" y="4860925"/>
          <p14:tracePt t="2856" x="7504113" y="4878388"/>
          <p14:tracePt t="2860" x="7504113" y="4886325"/>
          <p14:tracePt t="2866" x="7494588" y="4911725"/>
          <p14:tracePt t="2871" x="7478713" y="4954588"/>
          <p14:tracePt t="2876" x="7461250" y="4972050"/>
          <p14:tracePt t="2880" x="7443788" y="4979988"/>
          <p14:tracePt t="2886" x="7427913" y="5005388"/>
          <p14:tracePt t="2893" x="7402513" y="5038725"/>
          <p14:tracePt t="2896" x="7385050" y="5048250"/>
          <p14:tracePt t="2900" x="7367588" y="5073650"/>
          <p14:tracePt t="2907" x="7324725" y="5106988"/>
          <p14:tracePt t="2912" x="7299325" y="5124450"/>
          <p14:tracePt t="2920" x="7265988" y="5149850"/>
          <p14:tracePt t="2924" x="7240588" y="5167313"/>
          <p14:tracePt t="2928" x="7223125" y="5175250"/>
          <p14:tracePt t="2932" x="7205663" y="5192713"/>
          <p14:tracePt t="2936" x="7189788" y="5200650"/>
          <p14:tracePt t="2941" x="7164388" y="5218113"/>
          <p14:tracePt t="2944" x="7138988" y="5226050"/>
          <p14:tracePt t="2949" x="7121525" y="5243513"/>
          <p14:tracePt t="2956" x="7078663" y="5251450"/>
          <p14:tracePt t="2960" x="7061200" y="5268913"/>
          <p14:tracePt t="2965" x="7061200" y="5276850"/>
          <p14:tracePt t="2968" x="7045325" y="5286375"/>
          <p14:tracePt t="2973" x="7027863" y="5286375"/>
          <p14:tracePt t="2976" x="7010400" y="5294313"/>
          <p14:tracePt t="2980" x="6994525" y="5302250"/>
          <p14:tracePt t="2988" x="6934200" y="5319713"/>
          <p14:tracePt t="2992" x="6916738" y="5319713"/>
          <p14:tracePt t="3007" x="6772275" y="5345113"/>
          <p14:tracePt t="3018" x="6696075" y="5362575"/>
          <p14:tracePt t="3021" x="6645275" y="5370513"/>
          <p14:tracePt t="3024" x="6594475" y="5370513"/>
          <p14:tracePt t="3028" x="6543675" y="5380038"/>
          <p14:tracePt t="3032" x="6500813" y="5380038"/>
          <p14:tracePt t="3036" x="6457950" y="5380038"/>
          <p14:tracePt t="3041" x="6407150" y="5387975"/>
          <p14:tracePt t="3044" x="6356350" y="5387975"/>
          <p14:tracePt t="3048" x="6305550" y="5387975"/>
          <p14:tracePt t="3057" x="6237288" y="5387975"/>
          <p14:tracePt t="3060" x="6203950" y="5387975"/>
          <p14:tracePt t="3066" x="6169025" y="5387975"/>
          <p14:tracePt t="3072" x="6110288" y="5387975"/>
          <p14:tracePt t="3076" x="6076950" y="5387975"/>
          <p14:tracePt t="3081" x="6034088" y="5387975"/>
          <p14:tracePt t="3084" x="5999163" y="5387975"/>
          <p14:tracePt t="3088" x="5965825" y="5387975"/>
          <p14:tracePt t="3092" x="5922963" y="5387975"/>
          <p14:tracePt t="3097" x="5897563" y="5387975"/>
          <p14:tracePt t="3104" x="5803900" y="5370513"/>
          <p14:tracePt t="3108" x="5753100" y="5353050"/>
          <p14:tracePt t="3113" x="5694363" y="5345113"/>
          <p14:tracePt t="3121" x="5575300" y="5302250"/>
          <p14:tracePt t="3124" x="5514975" y="5286375"/>
          <p14:tracePt t="3128" x="5456238" y="5268913"/>
          <p14:tracePt t="3132" x="5387975" y="5251450"/>
          <p14:tracePt t="3138" x="5327650" y="5235575"/>
          <p14:tracePt t="3140" x="5286375" y="5226050"/>
          <p14:tracePt t="3144" x="5235575" y="5218113"/>
          <p14:tracePt t="3150" x="5200650" y="5192713"/>
          <p14:tracePt t="3152" x="5175250" y="5192713"/>
          <p14:tracePt t="3157" x="5141913" y="5183188"/>
          <p14:tracePt t="3160" x="5106988" y="5183188"/>
          <p14:tracePt t="3165" x="5081588" y="5175250"/>
          <p14:tracePt t="3176" x="5013325" y="5141913"/>
          <p14:tracePt t="3180" x="4997450" y="5132388"/>
          <p14:tracePt t="3184" x="4972050" y="5124450"/>
          <p14:tracePt t="3191" x="4937125" y="5106988"/>
          <p14:tracePt t="3196" x="4919663" y="5099050"/>
          <p14:tracePt t="3205" x="4878388" y="5081588"/>
          <p14:tracePt t="3208" x="4843463" y="5064125"/>
          <p14:tracePt t="3212" x="4818063" y="5056188"/>
          <p14:tracePt t="3220" x="4759325" y="5038725"/>
          <p14:tracePt t="3224" x="4724400" y="5022850"/>
          <p14:tracePt t="3229" x="4691063" y="5005388"/>
          <p14:tracePt t="3232" x="4657725" y="4997450"/>
          <p14:tracePt t="3236" x="4622800" y="4979988"/>
          <p14:tracePt t="3240" x="4597400" y="4962525"/>
          <p14:tracePt t="3244" x="4564063" y="4946650"/>
          <p14:tracePt t="3249" x="4538663" y="4937125"/>
          <p14:tracePt t="3256" x="4486275" y="4911725"/>
          <p14:tracePt t="3260" x="4460875" y="4903788"/>
          <p14:tracePt t="3265" x="4435475" y="4886325"/>
          <p14:tracePt t="3269" x="4419600" y="4878388"/>
          <p14:tracePt t="3273" x="4394200" y="4860925"/>
          <p14:tracePt t="3276" x="4368800" y="4843463"/>
          <p14:tracePt t="3281" x="4341813" y="4827588"/>
          <p14:tracePt t="3284" x="4308475" y="4802188"/>
          <p14:tracePt t="3289" x="4275138" y="4784725"/>
          <p14:tracePt t="3292" x="4240213" y="4767263"/>
          <p14:tracePt t="3297" x="4214813" y="4749800"/>
          <p14:tracePt t="3304" x="4156075" y="4708525"/>
          <p14:tracePt t="3308" x="4130675" y="4683125"/>
          <p14:tracePt t="3312" x="4095750" y="4665663"/>
          <p14:tracePt t="3320" x="4052888" y="4640263"/>
          <p14:tracePt t="3324" x="4037013" y="4622800"/>
          <p14:tracePt t="3328" x="4011613" y="4622800"/>
          <p14:tracePt t="3332" x="4002088" y="4605338"/>
          <p14:tracePt t="3343" x="3986213" y="4589463"/>
          <p14:tracePt t="3348" x="3976688" y="4589463"/>
          <p14:tracePt t="3353" x="3976688" y="4579938"/>
          <p14:tracePt t="3360" x="3968750" y="4572000"/>
          <p14:tracePt t="3365" x="3968750" y="4564063"/>
          <p14:tracePt t="3372" x="3968750" y="4554538"/>
          <p14:tracePt t="3376" x="3968750" y="4546600"/>
          <p14:tracePt t="3388" x="3960813" y="4521200"/>
          <p14:tracePt t="3392" x="3960813" y="4513263"/>
          <p14:tracePt t="3396" x="3951288" y="4503738"/>
          <p14:tracePt t="3404" x="3951288" y="4495800"/>
          <p14:tracePt t="3408" x="3943350" y="4495800"/>
          <p14:tracePt t="3412" x="3943350" y="4486275"/>
          <p14:tracePt t="3418" x="3943350" y="4478338"/>
          <p14:tracePt t="3421" x="3943350" y="4470400"/>
          <p14:tracePt t="3433" x="3943350" y="4460875"/>
          <p14:tracePt t="3436" x="3943350" y="4452938"/>
          <p14:tracePt t="3656" x="3960813" y="4452938"/>
          <p14:tracePt t="3660" x="3968750" y="4460875"/>
          <p14:tracePt t="3664" x="3986213" y="4470400"/>
          <p14:tracePt t="3672" x="4027488" y="4503738"/>
          <p14:tracePt t="3676" x="4044950" y="4513263"/>
          <p14:tracePt t="3682" x="4062413" y="4529138"/>
          <p14:tracePt t="3688" x="4113213" y="4564063"/>
          <p14:tracePt t="3692" x="4146550" y="4572000"/>
          <p14:tracePt t="3697" x="4181475" y="4589463"/>
          <p14:tracePt t="3701" x="4232275" y="4605338"/>
          <p14:tracePt t="3706" x="4275138" y="4614863"/>
          <p14:tracePt t="3708" x="4333875" y="4640263"/>
          <p14:tracePt t="3712" x="4384675" y="4657725"/>
          <p14:tracePt t="3718" x="4445000" y="4683125"/>
          <p14:tracePt t="3723" x="4554538" y="4708525"/>
          <p14:tracePt t="3728" x="4614863" y="4724400"/>
          <p14:tracePt t="3733" x="4673600" y="4741863"/>
          <p14:tracePt t="3741" x="4810125" y="4759325"/>
          <p14:tracePt t="3744" x="4878388" y="4775200"/>
          <p14:tracePt t="3749" x="4954588" y="4792663"/>
          <p14:tracePt t="3755" x="5091113" y="4835525"/>
          <p14:tracePt t="3760" x="5167313" y="4843463"/>
          <p14:tracePt t="3765" x="5235575" y="4860925"/>
          <p14:tracePt t="3772" x="5387975" y="4886325"/>
          <p14:tracePt t="3776" x="5456238" y="4894263"/>
          <p14:tracePt t="3781" x="5514975" y="4903788"/>
          <p14:tracePt t="3786" x="5591175" y="4911725"/>
          <p14:tracePt t="3790" x="5651500" y="4929188"/>
          <p14:tracePt t="3792" x="5694363" y="4937125"/>
          <p14:tracePt t="3796" x="5753100" y="4937125"/>
          <p14:tracePt t="3805" x="5854700" y="4954588"/>
          <p14:tracePt t="3808" x="5889625" y="4962525"/>
          <p14:tracePt t="3812" x="5922963" y="4972050"/>
          <p14:tracePt t="3817" x="5948363" y="4972050"/>
          <p14:tracePt t="3823" x="5973763" y="4972050"/>
          <p14:tracePt t="3824" x="5983288" y="4979988"/>
          <p14:tracePt t="3828" x="5999163" y="4987925"/>
          <p14:tracePt t="3832" x="6008688" y="4987925"/>
          <p14:tracePt t="3889" x="6016625" y="4987925"/>
          <p14:tracePt t="3898" x="6024563" y="4997450"/>
          <p14:tracePt t="4017" x="6024563" y="5013325"/>
          <p14:tracePt t="4024" x="6016625" y="5030788"/>
          <p14:tracePt t="4031" x="6008688" y="5048250"/>
          <p14:tracePt t="4033" x="5999163" y="5048250"/>
          <p14:tracePt t="4036" x="5991225" y="5056188"/>
          <p14:tracePt t="4041" x="5983288" y="5064125"/>
          <p14:tracePt t="4044" x="5973763" y="5073650"/>
          <p14:tracePt t="4049" x="5965825" y="5073650"/>
          <p14:tracePt t="4052" x="5948363" y="5073650"/>
          <p14:tracePt t="4057" x="5948363" y="5081588"/>
          <p14:tracePt t="4062" x="5932488" y="5091113"/>
          <p14:tracePt t="4065" x="5915025" y="5099050"/>
          <p14:tracePt t="4069" x="5897563" y="5106988"/>
          <p14:tracePt t="4074" x="5880100" y="5106988"/>
          <p14:tracePt t="4077" x="5854700" y="5116513"/>
          <p14:tracePt t="4082" x="5838825" y="5124450"/>
          <p14:tracePt t="4087" x="5813425" y="5132388"/>
          <p14:tracePt t="4089" x="5778500" y="5132388"/>
          <p14:tracePt t="4093" x="5753100" y="5132388"/>
          <p14:tracePt t="4098" x="5727700" y="5141913"/>
          <p14:tracePt t="4105" x="5651500" y="5141913"/>
          <p14:tracePt t="4109" x="5608638" y="5141913"/>
          <p14:tracePt t="4113" x="5549900" y="5141913"/>
          <p14:tracePt t="4123" x="5446713" y="5141913"/>
          <p14:tracePt t="4130" x="5345113" y="5141913"/>
          <p14:tracePt t="4138" x="5226050" y="5141913"/>
          <p14:tracePt t="4140" x="5167313" y="5141913"/>
          <p14:tracePt t="4150" x="5091113" y="5124450"/>
          <p14:tracePt t="4152" x="5048250" y="5124450"/>
          <p14:tracePt t="4157" x="5013325" y="5116513"/>
          <p14:tracePt t="4161" x="4979988" y="5106988"/>
          <p14:tracePt t="4165" x="4946650" y="5099050"/>
          <p14:tracePt t="4170" x="4919663" y="5099050"/>
          <p14:tracePt t="4173" x="4886325" y="5091113"/>
          <p14:tracePt t="4177" x="4852988" y="5081588"/>
          <p14:tracePt t="4182" x="4818063" y="5073650"/>
          <p14:tracePt t="4190" x="4749800" y="5048250"/>
          <p14:tracePt t="4193" x="4724400" y="5038725"/>
          <p14:tracePt t="4199" x="4691063" y="5022850"/>
          <p14:tracePt t="4206" x="4648200" y="4997450"/>
          <p14:tracePt t="4209" x="4614863" y="4979988"/>
          <p14:tracePt t="4214" x="4589463" y="4979988"/>
          <p14:tracePt t="4218" x="4554538" y="4962525"/>
          <p14:tracePt t="4222" x="4529138" y="4946650"/>
          <p14:tracePt t="4225" x="4513263" y="4929188"/>
          <p14:tracePt t="4230" x="4478338" y="4919663"/>
          <p14:tracePt t="4237" x="4427538" y="4894263"/>
          <p14:tracePt t="4241" x="4402138" y="4886325"/>
          <p14:tracePt t="4245" x="4394200" y="4878388"/>
          <p14:tracePt t="4253" x="4359275" y="4868863"/>
          <p14:tracePt t="4258" x="4359275" y="4860925"/>
          <p14:tracePt t="4261" x="4351338" y="4860925"/>
          <p14:tracePt t="4266" x="4341813" y="4852988"/>
          <p14:tracePt t="4273" x="4333875" y="4843463"/>
          <p14:tracePt t="4277" x="4325938" y="4835525"/>
          <p14:tracePt t="4282" x="4316413" y="4827588"/>
          <p14:tracePt t="4287" x="4308475" y="4818063"/>
          <p14:tracePt t="4293" x="4291013" y="4810125"/>
          <p14:tracePt t="4299" x="4275138" y="4792663"/>
          <p14:tracePt t="4301" x="4275138" y="4784725"/>
          <p14:tracePt t="4306" x="4257675" y="4775200"/>
          <p14:tracePt t="4309" x="4249738" y="4759325"/>
          <p14:tracePt t="4313" x="4232275" y="4741863"/>
          <p14:tracePt t="4318" x="4224338" y="4733925"/>
          <p14:tracePt t="4324" x="4197350" y="4699000"/>
          <p14:tracePt t="4329" x="4189413" y="4673600"/>
          <p14:tracePt t="4335" x="4171950" y="4665663"/>
          <p14:tracePt t="4340" x="4146550" y="4614863"/>
          <p14:tracePt t="4345" x="4130675" y="4597400"/>
          <p14:tracePt t="4352" x="4105275" y="4554538"/>
          <p14:tracePt t="4357" x="4087813" y="4529138"/>
          <p14:tracePt t="4361" x="4070350" y="4513263"/>
          <p14:tracePt t="4366" x="4052888" y="4486275"/>
          <p14:tracePt t="4369" x="4037013" y="4460875"/>
          <p14:tracePt t="4373" x="4019550" y="4427538"/>
          <p14:tracePt t="4377" x="4002088" y="4402138"/>
          <p14:tracePt t="4383" x="3976688" y="4368800"/>
          <p14:tracePt t="4389" x="3925888" y="4300538"/>
          <p14:tracePt t="4393" x="3900488" y="4257675"/>
          <p14:tracePt t="4399" x="3883025" y="4224338"/>
          <p14:tracePt t="4403" x="3857625" y="4197350"/>
          <p14:tracePt t="4406" x="3841750" y="4164013"/>
          <p14:tracePt t="4409" x="3824288" y="4130675"/>
          <p14:tracePt t="4413" x="3798888" y="4095750"/>
          <p14:tracePt t="4421" x="3748088" y="4019550"/>
          <p14:tracePt t="4425" x="3722688" y="3986213"/>
          <p14:tracePt t="4429" x="3697288" y="3935413"/>
          <p14:tracePt t="4435" x="3662363" y="3900488"/>
          <p14:tracePt t="4440" x="3629025" y="3816350"/>
          <p14:tracePt t="4445" x="3603625" y="3781425"/>
          <p14:tracePt t="4451" x="3586163" y="3748088"/>
          <p14:tracePt t="4455" x="3568700" y="3713163"/>
          <p14:tracePt t="4457" x="3552825" y="3671888"/>
          <p14:tracePt t="4461" x="3535363" y="3654425"/>
          <p14:tracePt t="4465" x="3527425" y="3619500"/>
          <p14:tracePt t="4469" x="3509963" y="3594100"/>
          <p14:tracePt t="4474" x="3502025" y="3560763"/>
          <p14:tracePt t="4477" x="3492500" y="3535363"/>
          <p14:tracePt t="4482" x="3484563" y="3527425"/>
          <p14:tracePt t="4487" x="3475038" y="3502025"/>
          <p14:tracePt t="4494" x="3459163" y="3449638"/>
          <p14:tracePt t="4498" x="3459163" y="3433763"/>
          <p14:tracePt t="4501" x="3459163" y="3416300"/>
          <p14:tracePt t="4507" x="3449638" y="3390900"/>
          <p14:tracePt t="4514" x="3433763" y="3355975"/>
          <p14:tracePt t="4518" x="3433763" y="3330575"/>
          <p14:tracePt t="4522" x="3424238" y="3314700"/>
          <p14:tracePt t="4526" x="3416300" y="3305175"/>
          <p14:tracePt t="4529" x="3408363" y="3289300"/>
          <p14:tracePt t="4535" x="3390900" y="3271838"/>
          <p14:tracePt t="4542" x="3382963" y="3246438"/>
          <p14:tracePt t="4545" x="3365500" y="3228975"/>
          <p14:tracePt t="4548" x="3355975" y="3211513"/>
          <p14:tracePt t="4553" x="3340100" y="3203575"/>
          <p14:tracePt t="4557" x="3340100" y="3186113"/>
          <p14:tracePt t="4561" x="3330575" y="3170238"/>
          <p14:tracePt t="4565" x="3314700" y="3160713"/>
          <p14:tracePt t="4569" x="3305175" y="3152775"/>
          <p14:tracePt t="4574" x="3297238" y="3144838"/>
          <p14:tracePt t="4577" x="3289300" y="3127375"/>
          <p14:tracePt t="4582" x="3279775" y="3127375"/>
          <p14:tracePt t="4587" x="3271838" y="3119438"/>
          <p14:tracePt t="4590" x="3271838" y="3109913"/>
          <p14:tracePt t="4593" x="3254375" y="3109913"/>
          <p14:tracePt t="4598" x="3246438" y="3101975"/>
          <p14:tracePt t="4606" x="3238500" y="3101975"/>
          <p14:tracePt t="4609" x="3228975" y="3094038"/>
          <p14:tracePt t="4613" x="3221038" y="3084513"/>
          <p14:tracePt t="4624" x="3195638" y="3076575"/>
          <p14:tracePt t="4629" x="3170238" y="3067050"/>
          <p14:tracePt t="4637" x="3144838" y="3059113"/>
          <p14:tracePt t="4641" x="3127375" y="3059113"/>
          <p14:tracePt t="4645" x="3119438" y="3059113"/>
          <p14:tracePt t="4652" x="3094038" y="3059113"/>
          <p14:tracePt t="4657" x="3059113" y="3059113"/>
          <p14:tracePt t="4661" x="3041650" y="3059113"/>
          <p14:tracePt t="4665" x="3033713" y="3059113"/>
          <p14:tracePt t="4668" x="3016250" y="3059113"/>
          <p14:tracePt t="4673" x="3000375" y="3059113"/>
          <p14:tracePt t="4682" x="2982913" y="3051175"/>
          <p14:tracePt t="4687" x="2974975" y="3051175"/>
          <p14:tracePt t="4689" x="2965450" y="3051175"/>
          <p14:tracePt t="4693" x="2957513" y="3051175"/>
          <p14:tracePt t="4706" x="2932113" y="3051175"/>
          <p14:tracePt t="4714" x="2922588" y="3051175"/>
          <p14:tracePt t="4721" x="2906713" y="3041650"/>
          <p14:tracePt t="4725" x="2889250" y="3041650"/>
          <p14:tracePt t="4730" x="2881313" y="3041650"/>
          <p14:tracePt t="4738" x="2863850" y="3033713"/>
          <p14:tracePt t="4741" x="2855913" y="3033713"/>
          <p14:tracePt t="4754" x="2846388" y="3033713"/>
          <p14:tracePt t="4757" x="2838450" y="3033713"/>
          <p14:tracePt t="4905" x="2838450" y="3025775"/>
          <p14:tracePt t="4918" x="2838450" y="3016250"/>
          <p14:tracePt t="4922" x="2846388" y="3016250"/>
          <p14:tracePt t="4929" x="2855913" y="3016250"/>
          <p14:tracePt t="4938" x="2881313" y="3008313"/>
          <p14:tracePt t="4941" x="2889250" y="3008313"/>
          <p14:tracePt t="4945" x="2906713" y="3008313"/>
          <p14:tracePt t="4950" x="2914650" y="3000375"/>
          <p14:tracePt t="4954" x="2932113" y="3000375"/>
          <p14:tracePt t="4957" x="2949575" y="2990850"/>
          <p14:tracePt t="4962" x="2957513" y="2990850"/>
          <p14:tracePt t="4967" x="2982913" y="2990850"/>
          <p14:tracePt t="4973" x="3016250" y="2990850"/>
          <p14:tracePt t="4977" x="3033713" y="2990850"/>
          <p14:tracePt t="4982" x="3041650" y="2990850"/>
          <p14:tracePt t="4990" x="3084513" y="2990850"/>
          <p14:tracePt t="4993" x="3101975" y="2990850"/>
          <p14:tracePt t="4999" x="3119438" y="2990850"/>
          <p14:tracePt t="5006" x="3160713" y="2982913"/>
          <p14:tracePt t="5009" x="3186113" y="2982913"/>
          <p14:tracePt t="5013" x="3203575" y="2982913"/>
          <p14:tracePt t="5021" x="3246438" y="2982913"/>
          <p14:tracePt t="5025" x="3271838" y="2982913"/>
          <p14:tracePt t="5030" x="3289300" y="2982913"/>
          <p14:tracePt t="5038" x="3330575" y="2982913"/>
          <p14:tracePt t="5041" x="3348038" y="2982913"/>
          <p14:tracePt t="5046" x="3365500" y="2982913"/>
          <p14:tracePt t="5054" x="3390900" y="2982913"/>
          <p14:tracePt t="5057" x="3398838" y="2982913"/>
          <p14:tracePt t="5061" x="3408363" y="2982913"/>
          <p14:tracePt t="5070" x="3416300" y="2982913"/>
          <p14:tracePt t="5073" x="3424238" y="2982913"/>
          <p14:tracePt t="5082" x="3433763" y="2982913"/>
          <p14:tracePt t="5089" x="3449638" y="2982913"/>
          <p14:tracePt t="5099" x="3459163" y="2982913"/>
          <p14:tracePt t="5106" x="3475038" y="2982913"/>
          <p14:tracePt t="5109" x="3484563" y="2982913"/>
          <p14:tracePt t="5121" x="3492500" y="2990850"/>
          <p14:tracePt t="5125" x="3502025" y="2990850"/>
          <p14:tracePt t="5130" x="3509963" y="2990850"/>
          <p14:tracePt t="5146" x="3517900" y="2990850"/>
          <p14:tracePt t="5150" x="3527425" y="2990850"/>
          <p14:tracePt t="5157" x="3535363" y="3000375"/>
          <p14:tracePt t="5198" x="3543300" y="3000375"/>
          <p14:tracePt t="5205" x="3552825" y="3008313"/>
          <p14:tracePt t="5238" x="3552825" y="3016250"/>
          <p14:tracePt t="5249" x="3560763" y="3016250"/>
          <p14:tracePt t="5254" x="3568700" y="3016250"/>
          <p14:tracePt t="5257" x="3578225" y="3016250"/>
          <p14:tracePt t="5265" x="3594100" y="3016250"/>
          <p14:tracePt t="5271" x="3603625" y="3016250"/>
          <p14:tracePt t="5273" x="3619500" y="3016250"/>
          <p14:tracePt t="5278" x="3636963" y="3016250"/>
          <p14:tracePt t="5283" x="3646488" y="3016250"/>
          <p14:tracePt t="5289" x="3662363" y="3016250"/>
          <p14:tracePt t="5293" x="3671888" y="3016250"/>
          <p14:tracePt t="5299" x="3679825" y="3016250"/>
          <p14:tracePt t="5306" x="3687763" y="3016250"/>
          <p14:tracePt t="5309" x="3697288" y="3016250"/>
          <p14:tracePt t="5314" x="3705225" y="3016250"/>
          <p14:tracePt t="5330" x="3713163" y="3008313"/>
          <p14:tracePt t="5333" x="3722688" y="3008313"/>
          <p14:tracePt t="5338" x="3730625" y="3008313"/>
          <p14:tracePt t="5349" x="3738563" y="3000375"/>
          <p14:tracePt t="5353" x="3748088" y="3000375"/>
          <p14:tracePt t="5361" x="3763963" y="2990850"/>
          <p14:tracePt t="5365" x="3773488" y="2982913"/>
          <p14:tracePt t="5369" x="3790950" y="2974975"/>
          <p14:tracePt t="5375" x="3806825" y="2974975"/>
          <p14:tracePt t="5377" x="3832225" y="2974975"/>
          <p14:tracePt t="5382" x="3849688" y="2965450"/>
          <p14:tracePt t="5390" x="3917950" y="2957513"/>
          <p14:tracePt t="5393" x="3943350" y="2949575"/>
          <p14:tracePt t="5399" x="3968750" y="2940050"/>
          <p14:tracePt t="5406" x="4019550" y="2940050"/>
          <p14:tracePt t="5409" x="4052888" y="2940050"/>
          <p14:tracePt t="5414" x="4070350" y="2940050"/>
          <p14:tracePt t="5417" x="4095750" y="2940050"/>
          <p14:tracePt t="5422" x="4121150" y="2940050"/>
          <p14:tracePt t="5425" x="4146550" y="2940050"/>
          <p14:tracePt t="5430" x="4171950" y="2940050"/>
          <p14:tracePt t="5435" x="4206875" y="2940050"/>
          <p14:tracePt t="5442" x="4257675" y="2940050"/>
          <p14:tracePt t="5445" x="4291013" y="2940050"/>
          <p14:tracePt t="5454" x="4376738" y="2940050"/>
          <p14:tracePt t="5457" x="4419600" y="2940050"/>
          <p14:tracePt t="5462" x="4460875" y="2940050"/>
          <p14:tracePt t="5465" x="4503738" y="2940050"/>
          <p14:tracePt t="5471" x="4564063" y="2940050"/>
          <p14:tracePt t="5473" x="4622800" y="2949575"/>
          <p14:tracePt t="5478" x="4673600" y="2957513"/>
          <p14:tracePt t="5482" x="4733925" y="2965450"/>
          <p14:tracePt t="5486" x="4775200" y="2982913"/>
          <p14:tracePt t="5490" x="4827588" y="2990850"/>
          <p14:tracePt t="5493" x="4860925" y="3000375"/>
          <p14:tracePt t="5501" x="4911725" y="3008313"/>
          <p14:tracePt t="5506" x="4937125" y="3016250"/>
          <p14:tracePt t="5509" x="4962525" y="3016250"/>
          <p14:tracePt t="5514" x="4972050" y="3025775"/>
          <p14:tracePt t="5524" x="5005388" y="3033713"/>
          <p14:tracePt t="5538" x="5013325" y="3041650"/>
          <p14:tracePt t="5555" x="5013325" y="3051175"/>
          <p14:tracePt t="5630" x="5013325" y="3059113"/>
          <p14:tracePt t="5637" x="5013325" y="3067050"/>
          <p14:tracePt t="5650" x="5013325" y="3076575"/>
          <p14:tracePt t="5657" x="5013325" y="3084513"/>
          <p14:tracePt t="5666" x="5005388" y="3084513"/>
          <p14:tracePt t="5671" x="5005388" y="3094038"/>
          <p14:tracePt t="5673" x="4997450" y="3101975"/>
          <p14:tracePt t="5677" x="4987925" y="3109913"/>
          <p14:tracePt t="5689" x="4979988" y="3119438"/>
          <p14:tracePt t="5705" x="4972050" y="3127375"/>
          <p14:tracePt t="5722" x="4972050" y="3135313"/>
          <p14:tracePt t="5725" x="4962525" y="3135313"/>
          <p14:tracePt t="5735" x="4954588" y="3144838"/>
          <p14:tracePt t="5745" x="4946650" y="3152775"/>
          <p14:tracePt t="5758" x="4937125" y="3152775"/>
          <p14:tracePt t="5766" x="4929188" y="3152775"/>
          <p14:tracePt t="5771" x="4929188" y="3160713"/>
          <p14:tracePt t="5777" x="4919663" y="3160713"/>
          <p14:tracePt t="5783" x="4911725" y="3170238"/>
          <p14:tracePt t="5789" x="4903788" y="3170238"/>
          <p14:tracePt t="5799" x="4894263" y="3178175"/>
          <p14:tracePt t="5802" x="4886325" y="3178175"/>
          <p14:tracePt t="5806" x="4886325" y="3186113"/>
          <p14:tracePt t="5809" x="4878388" y="3186113"/>
          <p14:tracePt t="5813" x="4860925" y="3186113"/>
          <p14:tracePt t="5822" x="4843463" y="3195638"/>
          <p14:tracePt t="5826" x="4835525" y="3195638"/>
          <p14:tracePt t="5830" x="4818063" y="3195638"/>
          <p14:tracePt t="5835" x="4802188" y="3195638"/>
          <p14:tracePt t="5839" x="4792663" y="3195638"/>
          <p14:tracePt t="5842" x="4767263" y="3195638"/>
          <p14:tracePt t="5845" x="4741863" y="3203575"/>
          <p14:tracePt t="5849" x="4724400" y="3203575"/>
          <p14:tracePt t="5855" x="4708525" y="3203575"/>
          <p14:tracePt t="5857" x="4683125" y="3203575"/>
          <p14:tracePt t="5861" x="4665663" y="3203575"/>
          <p14:tracePt t="5865" x="4630738" y="3203575"/>
          <p14:tracePt t="5874" x="4572000" y="3203575"/>
          <p14:tracePt t="5877" x="4546600" y="3203575"/>
          <p14:tracePt t="5883" x="4513263" y="3203575"/>
          <p14:tracePt t="5890" x="4427538" y="3203575"/>
          <p14:tracePt t="5907" x="4206875" y="3203575"/>
          <p14:tracePt t="5909" x="4138613" y="3203575"/>
          <p14:tracePt t="5914" x="4052888" y="3203575"/>
          <p14:tracePt t="5922" x="3849688" y="3170238"/>
          <p14:tracePt t="5925" x="3738563" y="3160713"/>
          <p14:tracePt t="5929" x="3603625" y="3135313"/>
          <p14:tracePt t="5938" x="3365500" y="3101975"/>
          <p14:tracePt t="5942" x="3263900" y="3094038"/>
          <p14:tracePt t="5945" x="3178175" y="3076575"/>
          <p14:tracePt t="5948" x="3101975" y="3067050"/>
          <p14:tracePt t="5953" x="3033713" y="3059113"/>
          <p14:tracePt t="5958" x="2982913" y="3059113"/>
          <p14:tracePt t="5961" x="2940050" y="3051175"/>
          <p14:tracePt t="5966" x="2897188" y="3051175"/>
          <p14:tracePt t="5969" x="2863850" y="3041650"/>
          <p14:tracePt t="5978" x="2795588" y="3033713"/>
          <p14:tracePt t="5982" x="2770188" y="3033713"/>
          <p14:tracePt t="5986" x="2744788" y="3025775"/>
          <p14:tracePt t="5994" x="2693988" y="3008313"/>
          <p14:tracePt t="5999" x="2686050" y="3008313"/>
          <p14:tracePt t="6002" x="2676525" y="3000375"/>
          <p14:tracePt t="6010" x="2660650" y="2990850"/>
          <p14:tracePt t="6014" x="2651125" y="2982913"/>
          <p14:tracePt t="6019" x="2643188" y="2982913"/>
          <p14:tracePt t="6022" x="2643188" y="2965450"/>
          <p14:tracePt t="6027" x="2633663" y="2957513"/>
          <p14:tracePt t="6030" x="2633663" y="2949575"/>
          <p14:tracePt t="6034" x="2625725" y="2932113"/>
          <p14:tracePt t="6039" x="2617788" y="2914650"/>
          <p14:tracePt t="6043" x="2617788" y="2906713"/>
          <p14:tracePt t="6046" x="2608263" y="2889250"/>
          <p14:tracePt t="6049" x="2608263" y="2871788"/>
          <p14:tracePt t="6055" x="2600325" y="2855913"/>
          <p14:tracePt t="6061" x="2592388" y="2830513"/>
          <p14:tracePt t="6065" x="2582863" y="2820988"/>
          <p14:tracePt t="6070" x="2574925" y="2813050"/>
          <p14:tracePt t="6077" x="2574925" y="2805113"/>
          <p14:tracePt t="6082" x="2574925" y="2787650"/>
          <p14:tracePt t="6085" x="2566988" y="2778125"/>
          <p14:tracePt t="6094" x="2557463" y="2770188"/>
          <p14:tracePt t="6098" x="2557463" y="2762250"/>
          <p14:tracePt t="6109" x="2541588" y="2744788"/>
          <p14:tracePt t="6114" x="2541588" y="2736850"/>
          <p14:tracePt t="6121" x="2532063" y="2727325"/>
          <p14:tracePt t="6127" x="2532063" y="2719388"/>
          <p14:tracePt t="6136" x="2532063" y="2711450"/>
          <p14:tracePt t="6143" x="2532063" y="2693988"/>
          <p14:tracePt t="6146" x="2532063" y="2676525"/>
          <p14:tracePt t="6159" x="2541588" y="2633663"/>
          <p14:tracePt t="6162" x="2557463" y="2625725"/>
          <p14:tracePt t="6168" x="2574925" y="2608263"/>
          <p14:tracePt t="6172" x="2582863" y="2600325"/>
          <p14:tracePt t="6175" x="2600325" y="2582863"/>
          <p14:tracePt t="6178" x="2617788" y="2566988"/>
          <p14:tracePt t="6182" x="2633663" y="2549525"/>
          <p14:tracePt t="6186" x="2643188" y="2541588"/>
          <p14:tracePt t="6191" x="2660650" y="2541588"/>
          <p14:tracePt t="6194" x="2676525" y="2524125"/>
          <p14:tracePt t="6199" x="2693988" y="2516188"/>
          <p14:tracePt t="6204" x="2701925" y="2498725"/>
          <p14:tracePt t="6211" x="2736850" y="2481263"/>
          <p14:tracePt t="6215" x="2752725" y="2473325"/>
          <p14:tracePt t="6218" x="2762250" y="2463800"/>
          <p14:tracePt t="6226" x="2787650" y="2447925"/>
          <p14:tracePt t="6232" x="2787650" y="2438400"/>
          <p14:tracePt t="6235" x="2795588" y="2430463"/>
          <p14:tracePt t="6238" x="2813050" y="2422525"/>
          <p14:tracePt t="6247" x="2820988" y="2413000"/>
          <p14:tracePt t="6255" x="2838450" y="2405063"/>
          <p14:tracePt t="6260" x="2838450" y="2397125"/>
          <p14:tracePt t="6262" x="2846388" y="2387600"/>
          <p14:tracePt t="6267" x="2863850" y="2387600"/>
          <p14:tracePt t="6274" x="2881313" y="2379663"/>
          <p14:tracePt t="6278" x="2897188" y="2371725"/>
          <p14:tracePt t="6282" x="2914650" y="2362200"/>
          <p14:tracePt t="6288" x="2940050" y="2362200"/>
          <p14:tracePt t="6290" x="2965450" y="2362200"/>
          <p14:tracePt t="6294" x="2982913" y="2362200"/>
          <p14:tracePt t="6301" x="3041650" y="2362200"/>
          <p14:tracePt t="6306" x="3076575" y="2362200"/>
          <p14:tracePt t="6310" x="3101975" y="2362200"/>
          <p14:tracePt t="6315" x="3135313" y="2362200"/>
          <p14:tracePt t="6323" x="3203575" y="2362200"/>
          <p14:tracePt t="6326" x="3228975" y="2362200"/>
          <p14:tracePt t="6330" x="3254375" y="2362200"/>
          <p14:tracePt t="6337" x="3279775" y="2362200"/>
          <p14:tracePt t="6339" x="3305175" y="2362200"/>
          <p14:tracePt t="6342" x="3330575" y="2362200"/>
          <p14:tracePt t="6347" x="3355975" y="2362200"/>
          <p14:tracePt t="6350" x="3373438" y="2362200"/>
          <p14:tracePt t="6355" x="3390900" y="2362200"/>
          <p14:tracePt t="6358" x="3416300" y="2362200"/>
          <p14:tracePt t="6362" x="3433763" y="2362200"/>
          <p14:tracePt t="6371" x="3475038" y="2362200"/>
          <p14:tracePt t="6374" x="3492500" y="2362200"/>
          <p14:tracePt t="6378" x="3517900" y="2362200"/>
          <p14:tracePt t="6382" x="3543300" y="2362200"/>
          <p14:tracePt t="6387" x="3560763" y="2362200"/>
          <p14:tracePt t="6390" x="3594100" y="2362200"/>
          <p14:tracePt t="6395" x="3619500" y="2362200"/>
          <p14:tracePt t="6399" x="3636963" y="2362200"/>
          <p14:tracePt t="6405" x="3697288" y="2379663"/>
          <p14:tracePt t="6410" x="3730625" y="2387600"/>
          <p14:tracePt t="6416" x="3763963" y="2387600"/>
          <p14:tracePt t="6423" x="3816350" y="2405063"/>
          <p14:tracePt t="6426" x="3849688" y="2413000"/>
          <p14:tracePt t="6432" x="3875088" y="2413000"/>
          <p14:tracePt t="6439" x="3917950" y="2430463"/>
          <p14:tracePt t="6442" x="3943350" y="2430463"/>
          <p14:tracePt t="6447" x="3960813" y="2430463"/>
          <p14:tracePt t="6451" x="3976688" y="2438400"/>
          <p14:tracePt t="6459" x="4011613" y="2447925"/>
          <p14:tracePt t="6462" x="4027488" y="2455863"/>
          <p14:tracePt t="6467" x="4044950" y="2455863"/>
          <p14:tracePt t="6471" x="4070350" y="2463800"/>
          <p14:tracePt t="6474" x="4079875" y="2463800"/>
          <p14:tracePt t="6479" x="4105275" y="2473325"/>
          <p14:tracePt t="6482" x="4121150" y="2473325"/>
          <p14:tracePt t="6489" x="4130675" y="2481263"/>
          <p14:tracePt t="6494" x="4171950" y="2498725"/>
          <p14:tracePt t="6499" x="4197350" y="2498725"/>
          <p14:tracePt t="6502" x="4214813" y="2506663"/>
          <p14:tracePt t="6511" x="4249738" y="2516188"/>
          <p14:tracePt t="6515" x="4257675" y="2524125"/>
          <p14:tracePt t="6520" x="4275138" y="2524125"/>
          <p14:tracePt t="6527" x="4300538" y="2541588"/>
          <p14:tracePt t="6531" x="4316413" y="2541588"/>
          <p14:tracePt t="6534" x="4325938" y="2549525"/>
          <p14:tracePt t="6542" x="4333875" y="2549525"/>
          <p14:tracePt t="6554" x="4341813" y="2557463"/>
          <p14:tracePt t="6563" x="4341813" y="2566988"/>
          <p14:tracePt t="6574" x="4351338" y="2566988"/>
          <p14:tracePt t="6578" x="4359275" y="2574925"/>
          <p14:tracePt t="6582" x="4368800" y="2582863"/>
          <p14:tracePt t="6587" x="4368800" y="2592388"/>
          <p14:tracePt t="6591" x="4376738" y="2592388"/>
          <p14:tracePt t="6595" x="4384675" y="2608263"/>
          <p14:tracePt t="6606" x="4402138" y="2625725"/>
          <p14:tracePt t="6610" x="4410075" y="2633663"/>
          <p14:tracePt t="6615" x="4410075" y="2643188"/>
          <p14:tracePt t="6621" x="4419600" y="2651125"/>
          <p14:tracePt t="6626" x="4427538" y="2660650"/>
          <p14:tracePt t="6639" x="4435475" y="2676525"/>
          <p14:tracePt t="6647" x="4445000" y="2676525"/>
          <p14:tracePt t="6652" x="4445000" y="2686050"/>
          <p14:tracePt t="6659" x="4452938" y="2701925"/>
          <p14:tracePt t="6668" x="4452938" y="2711450"/>
          <p14:tracePt t="6675" x="4452938" y="2719388"/>
          <p14:tracePt t="6678" x="4460875" y="2727325"/>
          <p14:tracePt t="6682" x="4460875" y="2736850"/>
          <p14:tracePt t="6685" x="4460875" y="2744788"/>
          <p14:tracePt t="6694" x="4460875" y="2752725"/>
          <p14:tracePt t="6699" x="4460875" y="2762250"/>
          <p14:tracePt t="6710" x="4460875" y="2770188"/>
          <p14:tracePt t="6715" x="4460875" y="2778125"/>
          <p14:tracePt t="6723" x="4460875" y="2795588"/>
          <p14:tracePt t="6726" x="4460875" y="2805113"/>
          <p14:tracePt t="6739" x="4460875" y="2830513"/>
          <p14:tracePt t="6747" x="4445000" y="2846388"/>
          <p14:tracePt t="6750" x="4427538" y="2863850"/>
          <p14:tracePt t="6755" x="4427538" y="2871788"/>
          <p14:tracePt t="6758" x="4410075" y="2871788"/>
          <p14:tracePt t="6763" x="4394200" y="2889250"/>
          <p14:tracePt t="6771" x="4376738" y="2914650"/>
          <p14:tracePt t="6774" x="4359275" y="2914650"/>
          <p14:tracePt t="6779" x="4351338" y="2922588"/>
          <p14:tracePt t="6782" x="4351338" y="2932113"/>
          <p14:tracePt t="6791" x="4341813" y="2940050"/>
          <p14:tracePt t="6794" x="4333875" y="2940050"/>
          <p14:tracePt t="6799" x="4325938" y="2940050"/>
          <p14:tracePt t="6805" x="4325938" y="2949575"/>
          <p14:tracePt t="6810" x="4325938" y="2957513"/>
          <p14:tracePt t="6822" x="4316413" y="2965450"/>
          <p14:tracePt t="6826" x="4308475" y="2965450"/>
          <p14:tracePt t="6831" x="4308475" y="2974975"/>
          <p14:tracePt t="6836" x="4308475" y="2982913"/>
          <p14:tracePt t="6842" x="4291013" y="2990850"/>
          <p14:tracePt t="6846" x="4283075" y="3000375"/>
          <p14:tracePt t="6854" x="4265613" y="3008313"/>
          <p14:tracePt t="6858" x="4257675" y="3016250"/>
          <p14:tracePt t="6863" x="4257675" y="3025775"/>
          <p14:tracePt t="6867" x="4240213" y="3025775"/>
          <p14:tracePt t="6870" x="4224338" y="3033713"/>
          <p14:tracePt t="6875" x="4214813" y="3041650"/>
          <p14:tracePt t="6878" x="4197350" y="3051175"/>
          <p14:tracePt t="6882" x="4171950" y="3059113"/>
          <p14:tracePt t="6890" x="4146550" y="3067050"/>
          <p14:tracePt t="6895" x="4130675" y="3067050"/>
          <p14:tracePt t="6903" x="4095750" y="3076575"/>
          <p14:tracePt t="6908" x="4079875" y="3076575"/>
          <p14:tracePt t="6914" x="4044950" y="3084513"/>
          <p14:tracePt t="6919" x="4027488" y="3084513"/>
          <p14:tracePt t="6922" x="4011613" y="3094038"/>
          <p14:tracePt t="6926" x="3986213" y="3094038"/>
          <p14:tracePt t="6931" x="3968750" y="3094038"/>
          <p14:tracePt t="6938" x="3925888" y="3109913"/>
          <p14:tracePt t="6942" x="3900488" y="3109913"/>
          <p14:tracePt t="6947" x="3875088" y="3119438"/>
          <p14:tracePt t="6950" x="3857625" y="3127375"/>
          <p14:tracePt t="6959" x="3806825" y="3135313"/>
          <p14:tracePt t="6962" x="3790950" y="3144838"/>
          <p14:tracePt t="6966" x="3763963" y="3152775"/>
          <p14:tracePt t="6970" x="3738563" y="3160713"/>
          <p14:tracePt t="6975" x="3713163" y="3170238"/>
          <p14:tracePt t="6978" x="3697288" y="3170238"/>
          <p14:tracePt t="6982" x="3671888" y="3178175"/>
          <p14:tracePt t="6988" x="3646488" y="3186113"/>
          <p14:tracePt t="6995" x="3611563" y="3203575"/>
          <p14:tracePt t="6998" x="3594100" y="3211513"/>
          <p14:tracePt t="7003" x="3568700" y="3228975"/>
          <p14:tracePt t="7010" x="3543300" y="3238500"/>
          <p14:tracePt t="7016" x="3527425" y="3246438"/>
          <p14:tracePt t="7019" x="3517900" y="3254375"/>
          <p14:tracePt t="7026" x="3502025" y="3271838"/>
          <p14:tracePt t="7031" x="3492500" y="3271838"/>
          <p14:tracePt t="7043" x="3475038" y="3289300"/>
          <p14:tracePt t="7046" x="3467100" y="3289300"/>
          <p14:tracePt t="7055" x="3459163" y="3297238"/>
          <p14:tracePt t="7058" x="3449638" y="3305175"/>
          <p14:tracePt t="7062" x="3449638" y="3314700"/>
          <p14:tracePt t="7068" x="3433763" y="3314700"/>
          <p14:tracePt t="7072" x="3424238" y="3322638"/>
          <p14:tracePt t="7074" x="3424238" y="3330575"/>
          <p14:tracePt t="7079" x="3416300" y="3330575"/>
          <p14:tracePt t="7083" x="3408363" y="3340100"/>
          <p14:tracePt t="7091" x="3398838" y="3355975"/>
          <p14:tracePt t="7094" x="3390900" y="3355975"/>
          <p14:tracePt t="7099" x="3382963" y="3355975"/>
          <p14:tracePt t="7106" x="3373438" y="3373438"/>
          <p14:tracePt t="7111" x="3365500" y="3373438"/>
          <p14:tracePt t="7115" x="3365500" y="3382963"/>
          <p14:tracePt t="7118" x="3355975" y="3382963"/>
          <p14:tracePt t="7127" x="3340100" y="3398838"/>
          <p14:tracePt t="7131" x="3330575" y="3398838"/>
          <p14:tracePt t="7134" x="3330575" y="3408363"/>
          <p14:tracePt t="7139" x="3314700" y="3408363"/>
          <p14:tracePt t="7142" x="3314700" y="3416300"/>
          <p14:tracePt t="7147" x="3297238" y="3424238"/>
          <p14:tracePt t="7155" x="3271838" y="3433763"/>
          <p14:tracePt t="7158" x="3263900" y="3441700"/>
          <p14:tracePt t="7163" x="3246438" y="3449638"/>
          <p14:tracePt t="7167" x="3238500" y="3459163"/>
          <p14:tracePt t="7174" x="3211513" y="3459163"/>
          <p14:tracePt t="7183" x="3211513" y="3467100"/>
          <p14:tracePt t="7191" x="3195638" y="3467100"/>
          <p14:tracePt t="7199" x="3195638" y="3475038"/>
          <p14:tracePt t="7211" x="3186113" y="3475038"/>
          <p14:tracePt t="7286" x="3186113" y="3484563"/>
          <p14:tracePt t="7292" x="3178175" y="3492500"/>
          <p14:tracePt t="7294" x="3170238" y="3502025"/>
          <p14:tracePt t="7303" x="3160713" y="3527425"/>
          <p14:tracePt t="7306" x="3160713" y="3535363"/>
          <p14:tracePt t="7311" x="3160713" y="3552825"/>
          <p14:tracePt t="7315" x="3152775" y="3560763"/>
          <p14:tracePt t="7323" x="3144838" y="3578225"/>
          <p14:tracePt t="7326" x="3135313" y="3594100"/>
          <p14:tracePt t="7331" x="3127375" y="3594100"/>
          <p14:tracePt t="7335" x="3119438" y="3603625"/>
          <p14:tracePt t="7340" x="3109913" y="3611563"/>
          <p14:tracePt t="7343" x="3101975" y="3619500"/>
          <p14:tracePt t="7347" x="3094038" y="3629025"/>
          <p14:tracePt t="7352" x="3076575" y="3646488"/>
          <p14:tracePt t="7359" x="3059113" y="3662363"/>
          <p14:tracePt t="7363" x="3041650" y="3679825"/>
          <p14:tracePt t="7368" x="3025775" y="3687763"/>
          <p14:tracePt t="7375" x="3000375" y="3713163"/>
          <p14:tracePt t="7378" x="2974975" y="3722688"/>
          <p14:tracePt t="7382" x="2957513" y="3730625"/>
          <p14:tracePt t="7387" x="2940050" y="3738563"/>
          <p14:tracePt t="7395" x="2914650" y="3748088"/>
          <p14:tracePt t="7399" x="2906713" y="3756025"/>
          <p14:tracePt t="7403" x="2897188" y="3756025"/>
          <p14:tracePt t="7410" x="2881313" y="3756025"/>
          <p14:tracePt t="7415" x="2863850" y="3756025"/>
          <p14:tracePt t="7418" x="2855913" y="3756025"/>
          <p14:tracePt t="7422" x="2846388" y="3763963"/>
          <p14:tracePt t="7431" x="2820988" y="3763963"/>
          <p14:tracePt t="7435" x="2795588" y="3763963"/>
          <p14:tracePt t="7443" x="2762250" y="3763963"/>
          <p14:tracePt t="7446" x="2736850" y="3763963"/>
          <p14:tracePt t="7451" x="2711450" y="3763963"/>
          <p14:tracePt t="7455" x="2693988" y="3763963"/>
          <p14:tracePt t="7458" x="2676525" y="3763963"/>
          <p14:tracePt t="7463" x="2651125" y="3756025"/>
          <p14:tracePt t="7471" x="2617788" y="3748088"/>
          <p14:tracePt t="7474" x="2592388" y="3730625"/>
          <p14:tracePt t="7478" x="2574925" y="3730625"/>
          <p14:tracePt t="7482" x="2574925" y="3722688"/>
          <p14:tracePt t="7486" x="2557463" y="3713163"/>
          <p14:tracePt t="7491" x="2549525" y="3713163"/>
          <p14:tracePt t="7494" x="2549525" y="3705225"/>
          <p14:tracePt t="7500" x="2541588" y="3697288"/>
          <p14:tracePt t="7506" x="2532063" y="3687763"/>
          <p14:tracePt t="7510" x="2532063" y="3679825"/>
          <p14:tracePt t="7516" x="2532063" y="3671888"/>
          <p14:tracePt t="7523" x="2532063" y="3654425"/>
          <p14:tracePt t="7526" x="2532063" y="3646488"/>
          <p14:tracePt t="7531" x="2524125" y="3636963"/>
          <p14:tracePt t="7538" x="2524125" y="3619500"/>
          <p14:tracePt t="7546" x="2524125" y="3611563"/>
          <p14:tracePt t="7555" x="2524125" y="3603625"/>
          <p14:tracePt t="7563" x="2524125" y="3594100"/>
          <p14:tracePt t="7566" x="2524125" y="3586163"/>
          <p14:tracePt t="7571" x="2524125" y="3578225"/>
          <p14:tracePt t="7579" x="2524125" y="3568700"/>
          <p14:tracePt t="7582" x="2524125" y="3560763"/>
          <p14:tracePt t="7590" x="2524125" y="3543300"/>
          <p14:tracePt t="7595" x="2524125" y="3535363"/>
          <p14:tracePt t="7603" x="2524125" y="3517900"/>
          <p14:tracePt t="7606" x="2524125" y="3509963"/>
          <p14:tracePt t="7616" x="2524125" y="3502025"/>
          <p14:tracePt t="7622" x="2524125" y="3492500"/>
          <p14:tracePt t="7626" x="2524125" y="3484563"/>
          <p14:tracePt t="7631" x="2524125" y="3475038"/>
          <p14:tracePt t="7638" x="2532063" y="3467100"/>
          <p14:tracePt t="7642" x="2541588" y="3449638"/>
          <p14:tracePt t="7647" x="2541588" y="3441700"/>
          <p14:tracePt t="7650" x="2549525" y="3433763"/>
          <p14:tracePt t="7655" x="2557463" y="3416300"/>
          <p14:tracePt t="7658" x="2566988" y="3416300"/>
          <p14:tracePt t="7663" x="2574925" y="3408363"/>
          <p14:tracePt t="7668" x="2582863" y="3390900"/>
          <p14:tracePt t="7675" x="2608263" y="3373438"/>
          <p14:tracePt t="7678" x="2617788" y="3373438"/>
          <p14:tracePt t="7682" x="2625725" y="3365500"/>
          <p14:tracePt t="7691" x="2643188" y="3355975"/>
          <p14:tracePt t="7694" x="2660650" y="3348038"/>
          <p14:tracePt t="7699" x="2660650" y="3340100"/>
          <p14:tracePt t="7704" x="2668588" y="3340100"/>
          <p14:tracePt t="7710" x="2676525" y="3330575"/>
          <p14:tracePt t="7715" x="2686050" y="3330575"/>
          <p14:tracePt t="7720" x="2693988" y="3330575"/>
          <p14:tracePt t="7726" x="2701925" y="3330575"/>
          <p14:tracePt t="7731" x="2711450" y="3330575"/>
          <p14:tracePt t="7739" x="2719388" y="3330575"/>
          <p14:tracePt t="7743" x="2727325" y="3330575"/>
          <p14:tracePt t="7747" x="2744788" y="3330575"/>
          <p14:tracePt t="7750" x="2752725" y="3330575"/>
          <p14:tracePt t="7755" x="2770188" y="3330575"/>
          <p14:tracePt t="7758" x="2778125" y="3330575"/>
          <p14:tracePt t="7763" x="2795588" y="3330575"/>
          <p14:tracePt t="7771" x="2830513" y="3330575"/>
          <p14:tracePt t="7774" x="2846388" y="3330575"/>
          <p14:tracePt t="7779" x="2863850" y="3330575"/>
          <p14:tracePt t="7783" x="2871788" y="3330575"/>
          <p14:tracePt t="7788" x="2897188" y="3330575"/>
          <p14:tracePt t="7791" x="2914650" y="3330575"/>
          <p14:tracePt t="7794" x="2922588" y="3330575"/>
          <p14:tracePt t="7800" x="2932113" y="3330575"/>
          <p14:tracePt t="7803" x="2940050" y="3340100"/>
          <p14:tracePt t="7805" x="2949575" y="3340100"/>
          <p14:tracePt t="7811" x="2957513" y="3348038"/>
          <p14:tracePt t="7815" x="2965450" y="3348038"/>
          <p14:tracePt t="7821" x="2965450" y="3355975"/>
          <p14:tracePt t="7831" x="2974975" y="3355975"/>
          <p14:tracePt t="7838" x="2982913" y="3365500"/>
          <p14:tracePt t="7847" x="2982913" y="3373438"/>
          <p14:tracePt t="7855" x="2990850" y="3373438"/>
          <p14:tracePt t="7858" x="2990850" y="3382963"/>
          <p14:tracePt t="7862" x="3000375" y="3390900"/>
          <p14:tracePt t="7871" x="3000375" y="3398838"/>
          <p14:tracePt t="7875" x="3008313" y="3398838"/>
          <p14:tracePt t="7883" x="3008313" y="3408363"/>
          <p14:tracePt t="7891" x="3016250" y="3416300"/>
          <p14:tracePt t="7899" x="3016250" y="3424238"/>
          <p14:tracePt t="7907" x="3016250" y="3433763"/>
          <p14:tracePt t="7910" x="3016250" y="3441700"/>
          <p14:tracePt t="7922" x="3016250" y="3449638"/>
          <p14:tracePt t="7937" x="3016250" y="3459163"/>
          <p14:tracePt t="8212" x="3016250" y="3467100"/>
          <p14:tracePt t="8216" x="3016250" y="3484563"/>
          <p14:tracePt t="8218" x="3016250" y="3502025"/>
          <p14:tracePt t="8227" x="3016250" y="3543300"/>
          <p14:tracePt t="8232" x="3016250" y="3552825"/>
          <p14:tracePt t="8240" x="3016250" y="3568700"/>
          <p14:tracePt t="8243" x="3025775" y="3586163"/>
          <p14:tracePt t="8249" x="3025775" y="3603625"/>
          <p14:tracePt t="8252" x="3033713" y="3611563"/>
          <p14:tracePt t="8256" x="3033713" y="3636963"/>
          <p14:tracePt t="8259" x="3041650" y="3654425"/>
          <p14:tracePt t="8263" x="3041650" y="3671888"/>
          <p14:tracePt t="8272" x="3059113" y="3713163"/>
          <p14:tracePt t="8276" x="3059113" y="3738563"/>
          <p14:tracePt t="8280" x="3067050" y="3756025"/>
          <p14:tracePt t="8284" x="3076575" y="3773488"/>
          <p14:tracePt t="8289" x="3076575" y="3790950"/>
          <p14:tracePt t="8292" x="3076575" y="3806825"/>
          <p14:tracePt t="8295" x="3084513" y="3824288"/>
          <p14:tracePt t="8299" x="3084513" y="3841750"/>
          <p14:tracePt t="8303" x="3084513" y="3849688"/>
          <p14:tracePt t="8308" x="3084513" y="3867150"/>
          <p14:tracePt t="8311" x="3084513" y="3875088"/>
          <p14:tracePt t="8315" x="3084513" y="3892550"/>
          <p14:tracePt t="8319" x="3084513" y="3908425"/>
          <p14:tracePt t="8328" x="3084513" y="3925888"/>
          <p14:tracePt t="8332" x="3094038" y="3943350"/>
          <p14:tracePt t="8337" x="3094038" y="3951288"/>
          <p14:tracePt t="8339" x="3094038" y="3968750"/>
          <p14:tracePt t="8355" x="3094038" y="3994150"/>
          <p14:tracePt t="8359" x="3094038" y="4011613"/>
          <p14:tracePt t="8364" x="3094038" y="4019550"/>
          <p14:tracePt t="8367" x="3101975" y="4019550"/>
          <p14:tracePt t="8372" x="3101975" y="4027488"/>
          <p14:tracePt t="8375" x="3101975" y="4037013"/>
          <p14:tracePt t="8388" x="3101975" y="4044950"/>
          <p14:tracePt t="8391" x="3101975" y="4052888"/>
          <p14:tracePt t="8395" x="3101975" y="4062413"/>
          <p14:tracePt t="8404" x="3101975" y="4070350"/>
          <p14:tracePt t="8407" x="3101975" y="4079875"/>
          <p14:tracePt t="8416" x="3101975" y="4087813"/>
          <p14:tracePt t="8419" x="3101975" y="4095750"/>
          <p14:tracePt t="8424" x="3101975" y="4105275"/>
          <p14:tracePt t="8433" x="3101975" y="4113213"/>
          <p14:tracePt t="8438" x="3101975" y="4130675"/>
          <p14:tracePt t="8443" x="3101975" y="4138613"/>
          <p14:tracePt t="8449" x="3109913" y="4146550"/>
          <p14:tracePt t="8456" x="3119438" y="4164013"/>
          <p14:tracePt t="8459" x="3119438" y="4171950"/>
          <p14:tracePt t="8472" x="3119438" y="4189413"/>
          <p14:tracePt t="8480" x="3119438" y="4197350"/>
          <p14:tracePt t="8484" x="3119438" y="4206875"/>
          <p14:tracePt t="8491" x="3119438" y="4214813"/>
          <p14:tracePt t="8500" x="3119438" y="4224338"/>
          <p14:tracePt t="8507" x="3119438" y="4232275"/>
          <p14:tracePt t="8516" x="3119438" y="4240213"/>
          <p14:tracePt t="8524" x="3119438" y="4249738"/>
          <p14:tracePt t="8527" x="3119438" y="4257675"/>
          <p14:tracePt t="8539" x="3119438" y="4265613"/>
          <p14:tracePt t="8549" x="3119438" y="4275138"/>
          <p14:tracePt t="8560" x="3119438" y="4283075"/>
          <p14:tracePt t="8563" x="3119438" y="4291013"/>
          <p14:tracePt t="8571" x="3119438" y="4300538"/>
          <p14:tracePt t="8580" x="3119438" y="4308475"/>
          <p14:tracePt t="8588" x="3101975" y="4316413"/>
          <p14:tracePt t="8596" x="3094038" y="4325938"/>
          <p14:tracePt t="8599" x="3084513" y="4325938"/>
          <p14:tracePt t="8604" x="3084513" y="4333875"/>
          <p14:tracePt t="8612" x="3076575" y="4333875"/>
          <p14:tracePt t="8616" x="3067050" y="4333875"/>
          <p14:tracePt t="8623" x="3041650" y="4333875"/>
          <p14:tracePt t="8627" x="3025775" y="4333875"/>
          <p14:tracePt t="8633" x="3008313" y="4341813"/>
          <p14:tracePt t="8639" x="2965450" y="4341813"/>
          <p14:tracePt t="8643" x="2957513" y="4341813"/>
          <p14:tracePt t="8649" x="2932113" y="4341813"/>
          <p14:tracePt t="8656" x="2889250" y="4341813"/>
          <p14:tracePt t="8659" x="2863850" y="4341813"/>
          <p14:tracePt t="8664" x="2838450" y="4341813"/>
          <p14:tracePt t="8667" x="2820988" y="4341813"/>
          <p14:tracePt t="8672" x="2787650" y="4341813"/>
          <p14:tracePt t="8675" x="2752725" y="4333875"/>
          <p14:tracePt t="8680" x="2719388" y="4325938"/>
          <p14:tracePt t="8688" x="2625725" y="4300538"/>
          <p14:tracePt t="8691" x="2592388" y="4283075"/>
          <p14:tracePt t="8696" x="2549525" y="4265613"/>
          <p14:tracePt t="8699" x="2498725" y="4257675"/>
          <p14:tracePt t="8703" x="2463800" y="4249738"/>
          <p14:tracePt t="8712" x="2422525" y="4232275"/>
          <p14:tracePt t="8716" x="2405063" y="4224338"/>
          <p14:tracePt t="8720" x="2387600" y="4224338"/>
          <p14:tracePt t="8728" x="2371725" y="4206875"/>
          <p14:tracePt t="8732" x="2362200" y="4197350"/>
          <p14:tracePt t="8748" x="2354263" y="4189413"/>
          <p14:tracePt t="8757" x="2354263" y="4181475"/>
          <p14:tracePt t="8759" x="2344738" y="4181475"/>
          <p14:tracePt t="8765" x="2344738" y="4171950"/>
          <p14:tracePt t="8773" x="2344738" y="4164013"/>
          <p14:tracePt t="8775" x="2344738" y="4156075"/>
          <p14:tracePt t="8788" x="2344738" y="4146550"/>
          <p14:tracePt t="8791" x="2344738" y="4138613"/>
          <p14:tracePt t="8796" x="2344738" y="4130675"/>
          <p14:tracePt t="8800" x="2344738" y="4121150"/>
          <p14:tracePt t="8804" x="2344738" y="4113213"/>
          <p14:tracePt t="8808" x="2344738" y="4105275"/>
          <p14:tracePt t="8816" x="2354263" y="4087813"/>
          <p14:tracePt t="8823" x="2362200" y="4079875"/>
          <p14:tracePt t="8828" x="2379663" y="4070350"/>
          <p14:tracePt t="8833" x="2379663" y="4052888"/>
          <p14:tracePt t="8840" x="2397125" y="4044950"/>
          <p14:tracePt t="8843" x="2405063" y="4037013"/>
          <p14:tracePt t="8849" x="2405063" y="4027488"/>
          <p14:tracePt t="8856" x="2422525" y="4019550"/>
          <p14:tracePt t="8863" x="2422525" y="4011613"/>
          <p14:tracePt t="8872" x="2447925" y="4002088"/>
          <p14:tracePt t="8875" x="2447925" y="3994150"/>
          <p14:tracePt t="8892" x="2481263" y="3986213"/>
          <p14:tracePt t="8895" x="2489200" y="3976688"/>
          <p14:tracePt t="8900" x="2506663" y="3968750"/>
          <p14:tracePt t="8904" x="2532063" y="3968750"/>
          <p14:tracePt t="8907" x="2557463" y="3960813"/>
          <p14:tracePt t="8911" x="2582863" y="3951288"/>
          <p14:tracePt t="8916" x="2617788" y="3951288"/>
          <p14:tracePt t="8919" x="2660650" y="3951288"/>
          <p14:tracePt t="8924" x="2693988" y="3951288"/>
          <p14:tracePt t="8928" x="2736850" y="3951288"/>
          <p14:tracePt t="8932" x="2778125" y="3951288"/>
          <p14:tracePt t="8940" x="2855913" y="3951288"/>
          <p14:tracePt t="8943" x="2897188" y="3951288"/>
          <p14:tracePt t="8949" x="2932113" y="3951288"/>
          <p14:tracePt t="8956" x="3000375" y="3951288"/>
          <p14:tracePt t="8959" x="3033713" y="3951288"/>
          <p14:tracePt t="8963" x="3067050" y="3951288"/>
          <p14:tracePt t="8971" x="3127375" y="3951288"/>
          <p14:tracePt t="8975" x="3152775" y="3951288"/>
          <p14:tracePt t="8980" x="3178175" y="3951288"/>
          <p14:tracePt t="8983" x="3195638" y="3951288"/>
          <p14:tracePt t="8988" x="3228975" y="3951288"/>
          <p14:tracePt t="8991" x="3254375" y="3960813"/>
          <p14:tracePt t="8996" x="3279775" y="3960813"/>
          <p14:tracePt t="8999" x="3297238" y="3968750"/>
          <p14:tracePt t="9004" x="3322638" y="3976688"/>
          <p14:tracePt t="9008" x="3348038" y="3986213"/>
          <p14:tracePt t="9011" x="3373438" y="4002088"/>
          <p14:tracePt t="9016" x="3390900" y="4011613"/>
          <p14:tracePt t="9023" x="3424238" y="4027488"/>
          <p14:tracePt t="9027" x="3449638" y="4037013"/>
          <p14:tracePt t="9033" x="3459163" y="4044950"/>
          <p14:tracePt t="9040" x="3484563" y="4062413"/>
          <p14:tracePt t="9049" x="3492500" y="4070350"/>
          <p14:tracePt t="9056" x="3502025" y="4079875"/>
          <p14:tracePt t="9063" x="3502025" y="4087813"/>
          <p14:tracePt t="9072" x="3509963" y="4095750"/>
          <p14:tracePt t="9075" x="3509963" y="4105275"/>
          <p14:tracePt t="9080" x="3517900" y="4105275"/>
          <p14:tracePt t="9088" x="3517900" y="4113213"/>
          <p14:tracePt t="9096" x="3517900" y="4121150"/>
          <p14:tracePt t="9104" x="3527425" y="4130675"/>
          <p14:tracePt t="9108" x="3527425" y="4138613"/>
          <p14:tracePt t="9111" x="3527425" y="4146550"/>
          <p14:tracePt t="9121" x="3527425" y="4156075"/>
          <p14:tracePt t="9124" x="3527425" y="4164013"/>
          <p14:tracePt t="9128" x="3535363" y="4171950"/>
          <p14:tracePt t="9133" x="3535363" y="4181475"/>
          <p14:tracePt t="9136" x="3535363" y="4189413"/>
          <p14:tracePt t="9140" x="3535363" y="4197350"/>
          <p14:tracePt t="9143" x="3535363" y="4206875"/>
          <p14:tracePt t="9149" x="3535363" y="4214813"/>
          <p14:tracePt t="9156" x="3535363" y="4240213"/>
          <p14:tracePt t="9159" x="3535363" y="4249738"/>
          <p14:tracePt t="9164" x="3535363" y="4257675"/>
          <p14:tracePt t="9167" x="3527425" y="4265613"/>
          <p14:tracePt t="9173" x="3517900" y="4275138"/>
          <p14:tracePt t="9175" x="3509963" y="4283075"/>
          <p14:tracePt t="9179" x="3509963" y="4291013"/>
          <p14:tracePt t="9184" x="3502025" y="4291013"/>
          <p14:tracePt t="9189" x="3492500" y="4300538"/>
          <p14:tracePt t="9192" x="3492500" y="4308475"/>
          <p14:tracePt t="9195" x="3484563" y="4308475"/>
          <p14:tracePt t="9204" x="3475038" y="4316413"/>
          <p14:tracePt t="9207" x="3467100" y="4325938"/>
          <p14:tracePt t="9212" x="3467100" y="4333875"/>
          <p14:tracePt t="9224" x="3459163" y="4333875"/>
          <p14:tracePt t="9227" x="3449638" y="4341813"/>
          <p14:tracePt t="9233" x="3441700" y="4351338"/>
          <p14:tracePt t="9236" x="3424238" y="4359275"/>
          <p14:tracePt t="9240" x="3408363" y="4359275"/>
          <p14:tracePt t="9243" x="3390900" y="4368800"/>
          <p14:tracePt t="9249" x="3373438" y="4368800"/>
          <p14:tracePt t="9257" x="3330575" y="4368800"/>
          <p14:tracePt t="9259" x="3297238" y="4368800"/>
          <p14:tracePt t="9263" x="3254375" y="4368800"/>
          <p14:tracePt t="9271" x="3178175" y="4376738"/>
          <p14:tracePt t="9276" x="3144838" y="4376738"/>
          <p14:tracePt t="9280" x="3109913" y="4376738"/>
          <p14:tracePt t="9285" x="3084513" y="4376738"/>
          <p14:tracePt t="9289" x="3059113" y="4376738"/>
          <p14:tracePt t="9291" x="3033713" y="4376738"/>
          <p14:tracePt t="9295" x="3016250" y="4376738"/>
          <p14:tracePt t="9299" x="2990850" y="4376738"/>
          <p14:tracePt t="9304" x="2974975" y="4376738"/>
          <p14:tracePt t="9307" x="2965450" y="4376738"/>
          <p14:tracePt t="9312" x="2949575" y="4376738"/>
          <p14:tracePt t="9320" x="2949575" y="4384675"/>
          <p14:tracePt t="9323" x="2940050" y="4384675"/>
          <p14:tracePt t="9328" x="2932113" y="4384675"/>
          <p14:tracePt t="9339" x="2922588" y="4384675"/>
          <p14:tracePt t="9353" x="2914650" y="4384675"/>
          <p14:tracePt t="9360" x="2906713" y="4384675"/>
          <p14:tracePt t="9371" x="2906713" y="4376738"/>
          <p14:tracePt t="9375" x="2906713" y="4368800"/>
          <p14:tracePt t="9388" x="2897188" y="4359275"/>
          <p14:tracePt t="9391" x="2897188" y="4351338"/>
          <p14:tracePt t="9396" x="2889250" y="4341813"/>
          <p14:tracePt t="9404" x="2881313" y="4333875"/>
          <p14:tracePt t="9407" x="2881313" y="4325938"/>
          <p14:tracePt t="9416" x="2881313" y="4316413"/>
          <p14:tracePt t="9423" x="2863850" y="4300538"/>
          <p14:tracePt t="9427" x="2855913" y="4291013"/>
          <p14:tracePt t="9432" x="2855913" y="4283075"/>
          <p14:tracePt t="9436" x="2855913" y="4275138"/>
          <p14:tracePt t="9440" x="2855913" y="4265613"/>
          <p14:tracePt t="9443" x="2846388" y="4257675"/>
          <p14:tracePt t="9449" x="2838450" y="4257675"/>
          <p14:tracePt t="9453" x="2838450" y="4240213"/>
          <p14:tracePt t="9460" x="2838450" y="4224338"/>
          <p14:tracePt t="9463" x="2838450" y="4214813"/>
          <p14:tracePt t="9471" x="2838450" y="4197350"/>
          <p14:tracePt t="9476" x="2838450" y="4189413"/>
          <p14:tracePt t="9479" x="2838450" y="4181475"/>
          <p14:tracePt t="9488" x="2838450" y="4171950"/>
          <p14:tracePt t="9491" x="2838450" y="4164013"/>
          <p14:tracePt t="9499" x="2838450" y="4156075"/>
          <p14:tracePt t="9504" x="2838450" y="4138613"/>
          <p14:tracePt t="9512" x="2838450" y="4130675"/>
          <p14:tracePt t="9516" x="2838450" y="4121150"/>
          <p14:tracePt t="9521" x="2838450" y="4113213"/>
          <p14:tracePt t="9528" x="2838450" y="4105275"/>
          <p14:tracePt t="9532" x="2838450" y="4095750"/>
          <p14:tracePt t="9537" x="2838450" y="4087813"/>
          <p14:tracePt t="9549" x="2838450" y="4079875"/>
          <p14:tracePt t="9555" x="2838450" y="4070350"/>
          <p14:tracePt t="9559" x="2838450" y="4062413"/>
          <p14:tracePt t="9563" x="2838450" y="4052888"/>
          <p14:tracePt t="9571" x="2846388" y="4044950"/>
          <p14:tracePt t="9575" x="2855913" y="4037013"/>
          <p14:tracePt t="9579" x="2863850" y="4027488"/>
          <p14:tracePt t="9587" x="2881313" y="4019550"/>
          <p14:tracePt t="9591" x="2889250" y="4011613"/>
          <p14:tracePt t="9595" x="2897188" y="4002088"/>
          <p14:tracePt t="9604" x="2906713" y="4002088"/>
          <p14:tracePt t="9607" x="2914650" y="4002088"/>
          <p14:tracePt t="9611" x="2922588" y="4002088"/>
          <p14:tracePt t="9616" x="2940050" y="4002088"/>
          <p14:tracePt t="9624" x="2965450" y="4002088"/>
          <p14:tracePt t="9627" x="2974975" y="4002088"/>
          <p14:tracePt t="9632" x="2982913" y="4002088"/>
          <p14:tracePt t="9639" x="3008313" y="4002088"/>
          <p14:tracePt t="9643" x="3025775" y="4002088"/>
          <p14:tracePt t="9649" x="3041650" y="4002088"/>
          <p14:tracePt t="9656" x="3076575" y="4002088"/>
          <p14:tracePt t="9659" x="3094038" y="4002088"/>
          <p14:tracePt t="9663" x="3119438" y="4002088"/>
          <p14:tracePt t="9672" x="3152775" y="4002088"/>
          <p14:tracePt t="9675" x="3186113" y="4011613"/>
          <p14:tracePt t="9680" x="3211513" y="4019550"/>
          <p14:tracePt t="9688" x="3254375" y="4019550"/>
          <p14:tracePt t="9691" x="3289300" y="4027488"/>
          <p14:tracePt t="9695" x="3314700" y="4037013"/>
          <p14:tracePt t="9699" x="3340100" y="4044950"/>
          <p14:tracePt t="9708" x="3373438" y="4052888"/>
          <p14:tracePt t="9711" x="3398838" y="4062413"/>
          <p14:tracePt t="9715" x="3416300" y="4070350"/>
          <p14:tracePt t="9724" x="3441700" y="4079875"/>
          <p14:tracePt t="9727" x="3449638" y="4079875"/>
          <p14:tracePt t="9734" x="3459163" y="4087813"/>
          <p14:tracePt t="9740" x="3484563" y="4105275"/>
          <p14:tracePt t="9743" x="3484563" y="4113213"/>
          <p14:tracePt t="9749" x="3492500" y="4113213"/>
          <p14:tracePt t="9760" x="3509963" y="4130675"/>
          <p14:tracePt t="9771" x="3517900" y="4138613"/>
          <p14:tracePt t="9780" x="3527425" y="4146550"/>
          <p14:tracePt t="9791" x="3527425" y="4156075"/>
          <p14:tracePt t="9805" x="3535363" y="4164013"/>
          <p14:tracePt t="9811" x="3535363" y="4171950"/>
          <p14:tracePt t="9822" x="3543300" y="4181475"/>
          <p14:tracePt t="9824" x="3543300" y="4197350"/>
          <p14:tracePt t="9833" x="3543300" y="4206875"/>
          <p14:tracePt t="9835" x="3543300" y="4224338"/>
          <p14:tracePt t="9843" x="3543300" y="4240213"/>
          <p14:tracePt t="9849" x="3543300" y="4249738"/>
          <p14:tracePt t="9856" x="3543300" y="4283075"/>
          <p14:tracePt t="9859" x="3543300" y="4291013"/>
          <p14:tracePt t="9863" x="3543300" y="4308475"/>
          <p14:tracePt t="9871" x="3527425" y="4333875"/>
          <p14:tracePt t="9875" x="3527425" y="4341813"/>
          <p14:tracePt t="9889" x="3509963" y="4368800"/>
          <p14:tracePt t="9895" x="3502025" y="4384675"/>
          <p14:tracePt t="9899" x="3492500" y="4394200"/>
          <p14:tracePt t="9902" x="3484563" y="4402138"/>
          <p14:tracePt t="9907" x="3475038" y="4410075"/>
          <p14:tracePt t="9911" x="3459163" y="4419600"/>
          <p14:tracePt t="9915" x="3459163" y="4427538"/>
          <p14:tracePt t="9924" x="3424238" y="4435475"/>
          <p14:tracePt t="9932" x="3408363" y="4445000"/>
          <p14:tracePt t="9944" x="3365500" y="4460875"/>
          <p14:tracePt t="9948" x="3340100" y="4460875"/>
          <p14:tracePt t="9952" x="3330575" y="4460875"/>
          <p14:tracePt t="9959" x="3305175" y="4470400"/>
          <p14:tracePt t="9964" x="3289300" y="4470400"/>
          <p14:tracePt t="9973" x="3263900" y="4470400"/>
          <p14:tracePt t="9975" x="3246438" y="4470400"/>
          <p14:tracePt t="9980" x="3238500" y="4470400"/>
          <p14:tracePt t="9983" x="3211513" y="4470400"/>
          <p14:tracePt t="9988" x="3186113" y="4470400"/>
          <p14:tracePt t="9991" x="3170238" y="4470400"/>
          <p14:tracePt t="9996" x="3144838" y="4470400"/>
          <p14:tracePt t="9999" x="3109913" y="4460875"/>
          <p14:tracePt t="10005" x="3076575" y="4452938"/>
          <p14:tracePt t="10008" x="3041650" y="4445000"/>
          <p14:tracePt t="10011" x="3008313" y="4427538"/>
          <p14:tracePt t="10017" x="2974975" y="4419600"/>
          <p14:tracePt t="10023" x="2906713" y="4384675"/>
          <p14:tracePt t="10027" x="2855913" y="4359275"/>
          <p14:tracePt t="10035" x="2805113" y="4333875"/>
          <p14:tracePt t="10040" x="2778125" y="4325938"/>
          <p14:tracePt t="10043" x="2752725" y="4308475"/>
          <p14:tracePt t="10049" x="2727325" y="4291013"/>
          <p14:tracePt t="10055" x="2693988" y="4257675"/>
          <p14:tracePt t="10060" x="2668588" y="4240213"/>
          <p14:tracePt t="10064" x="2651125" y="4232275"/>
          <p14:tracePt t="10068" x="2625725" y="4214813"/>
          <p14:tracePt t="10073" x="2608263" y="4197350"/>
          <p14:tracePt t="10082" x="2582863" y="4156075"/>
          <p14:tracePt t="10084" x="2566988" y="4146550"/>
          <p14:tracePt t="10087" x="2549525" y="4130675"/>
          <p14:tracePt t="10093" x="2541588" y="4105275"/>
          <p14:tracePt t="10101" x="2524125" y="4079875"/>
          <p14:tracePt t="10103" x="2516188" y="4052888"/>
          <p14:tracePt t="10107" x="2498725" y="4027488"/>
          <p14:tracePt t="10116" x="2473325" y="3968750"/>
          <p14:tracePt t="10120" x="2455863" y="3951288"/>
          <p14:tracePt t="10123" x="2447925" y="3917950"/>
          <p14:tracePt t="10127" x="2438400" y="3883025"/>
          <p14:tracePt t="10149" x="2413000" y="3748088"/>
          <p14:tracePt t="10153" x="2413000" y="3722688"/>
          <p14:tracePt t="10157" x="2413000" y="3705225"/>
          <p14:tracePt t="10167" x="2405063" y="3654425"/>
          <p14:tracePt t="10172" x="2397125" y="3611563"/>
          <p14:tracePt t="10175" x="2397125" y="3586163"/>
          <p14:tracePt t="10184" x="2387600" y="3543300"/>
          <p14:tracePt t="10192" x="2387600" y="3492500"/>
          <p14:tracePt t="10195" x="2387600" y="3467100"/>
          <p14:tracePt t="10199" x="2387600" y="3441700"/>
          <p14:tracePt t="10208" x="2387600" y="3382963"/>
          <p14:tracePt t="10211" x="2387600" y="3348038"/>
          <p14:tracePt t="10216" x="2387600" y="3314700"/>
          <p14:tracePt t="10223" x="2387600" y="3254375"/>
          <p14:tracePt t="10227" x="2387600" y="3211513"/>
          <p14:tracePt t="10233" x="2387600" y="3178175"/>
          <p14:tracePt t="10239" x="2387600" y="3101975"/>
          <p14:tracePt t="10244" x="2397125" y="3059113"/>
          <p14:tracePt t="10249" x="2405063" y="3025775"/>
          <p14:tracePt t="10256" x="2422525" y="2957513"/>
          <p14:tracePt t="10259" x="2430463" y="2922588"/>
          <p14:tracePt t="10263" x="2447925" y="2889250"/>
          <p14:tracePt t="10272" x="2473325" y="2830513"/>
          <p14:tracePt t="10275" x="2481263" y="2795588"/>
          <p14:tracePt t="10279" x="2498725" y="2770188"/>
          <p14:tracePt t="10283" x="2498725" y="2744788"/>
          <p14:tracePt t="10289" x="2506663" y="2719388"/>
          <p14:tracePt t="10293" x="2516188" y="2693988"/>
          <p14:tracePt t="10296" x="2524125" y="2668588"/>
          <p14:tracePt t="10301" x="2524125" y="2651125"/>
          <p14:tracePt t="10308" x="2541588" y="2608263"/>
          <p14:tracePt t="10312" x="2549525" y="2582863"/>
          <p14:tracePt t="10317" x="2566988" y="2566988"/>
          <p14:tracePt t="10324" x="2592388" y="2516188"/>
          <p14:tracePt t="10328" x="2600325" y="2481263"/>
          <p14:tracePt t="10332" x="2600325" y="2455863"/>
          <p14:tracePt t="10340" x="2625725" y="2405063"/>
          <p14:tracePt t="10345" x="2633663" y="2379663"/>
          <p14:tracePt t="10349" x="2651125" y="2354263"/>
          <p14:tracePt t="10352" x="2668588" y="2319338"/>
          <p14:tracePt t="10361" x="2701925" y="2278063"/>
          <p14:tracePt t="10365" x="2719388" y="2252663"/>
          <p14:tracePt t="10368" x="2727325" y="2235200"/>
          <p14:tracePt t="10376" x="2752725" y="2209800"/>
          <p14:tracePt t="10381" x="2770188" y="2192338"/>
          <p14:tracePt t="10384" x="2787650" y="2174875"/>
          <p14:tracePt t="10389" x="2787650" y="2166938"/>
          <p14:tracePt t="10397" x="2813050" y="2149475"/>
          <p14:tracePt t="10401" x="2813050" y="2141538"/>
          <p14:tracePt t="10404" x="2830513" y="2141538"/>
          <p14:tracePt t="10410" x="2838450" y="2141538"/>
          <p14:tracePt t="10416" x="2846388" y="2133600"/>
          <p14:tracePt t="10420" x="2855913" y="2124075"/>
          <p14:tracePt t="10428" x="2863850" y="2116138"/>
          <p14:tracePt t="10432" x="2871788" y="2116138"/>
          <p14:tracePt t="10437" x="2881313" y="2108200"/>
          <p14:tracePt t="10444" x="2914650" y="2090738"/>
          <p14:tracePt t="10449" x="2932113" y="2082800"/>
          <p14:tracePt t="10453" x="2940050" y="2073275"/>
          <p14:tracePt t="10458" x="2957513" y="2073275"/>
          <p14:tracePt t="10460" x="2974975" y="2065338"/>
          <p14:tracePt t="10465" x="2990850" y="2055813"/>
          <p14:tracePt t="10473" x="3033713" y="2047875"/>
          <p14:tracePt t="10476" x="3059113" y="2047875"/>
          <p14:tracePt t="10481" x="3084513" y="2047875"/>
          <p14:tracePt t="10490" x="3144838" y="2047875"/>
          <p14:tracePt t="10492" x="3170238" y="2047875"/>
          <p14:tracePt t="10496" x="3195638" y="2047875"/>
          <p14:tracePt t="10502" x="3228975" y="2047875"/>
          <p14:tracePt t="10507" x="3305175" y="2047875"/>
          <p14:tracePt t="10512" x="3330575" y="2047875"/>
          <p14:tracePt t="10521" x="3433763" y="2047875"/>
          <p14:tracePt t="10524" x="3475038" y="2047875"/>
          <p14:tracePt t="10528" x="3509963" y="2047875"/>
          <p14:tracePt t="10533" x="3552825" y="2055813"/>
          <p14:tracePt t="10537" x="3603625" y="2065338"/>
          <p14:tracePt t="10540" x="3646488" y="2065338"/>
          <p14:tracePt t="10544" x="3679825" y="2073275"/>
          <p14:tracePt t="10549" x="3713163" y="2090738"/>
          <p14:tracePt t="10552" x="3748088" y="2098675"/>
          <p14:tracePt t="10557" x="3781425" y="2108200"/>
          <p14:tracePt t="10560" x="3798888" y="2116138"/>
          <p14:tracePt t="10566" x="3832225" y="2133600"/>
          <p14:tracePt t="10573" x="3867150" y="2149475"/>
          <p14:tracePt t="10576" x="3875088" y="2159000"/>
          <p14:tracePt t="10581" x="3892550" y="2166938"/>
          <p14:tracePt t="10588" x="3917950" y="2192338"/>
          <p14:tracePt t="10593" x="3925888" y="2200275"/>
          <p14:tracePt t="10597" x="3943350" y="2227263"/>
          <p14:tracePt t="10601" x="3960813" y="2243138"/>
          <p14:tracePt t="10608" x="3994150" y="2286000"/>
          <p14:tracePt t="10613" x="4002088" y="2303463"/>
          <p14:tracePt t="10615" x="4027488" y="2328863"/>
          <p14:tracePt t="10620" x="4044950" y="2362200"/>
          <p14:tracePt t="10626" x="4070350" y="2387600"/>
          <p14:tracePt t="10633" x="4121150" y="2463800"/>
          <p14:tracePt t="10637" x="4146550" y="2498725"/>
          <p14:tracePt t="10640" x="4164013" y="2532063"/>
          <p14:tracePt t="10649" x="4206875" y="2592388"/>
          <p14:tracePt t="10652" x="4224338" y="2617788"/>
          <p14:tracePt t="10656" x="4240213" y="2643188"/>
          <p14:tracePt t="10665" x="4265613" y="2676525"/>
          <p14:tracePt t="10669" x="4275138" y="2701925"/>
          <p14:tracePt t="10674" x="4291013" y="2727325"/>
          <p14:tracePt t="10681" x="4316413" y="2778125"/>
          <p14:tracePt t="10684" x="4325938" y="2787650"/>
          <p14:tracePt t="10689" x="4333875" y="2813050"/>
          <p14:tracePt t="10697" x="4351338" y="2871788"/>
          <p14:tracePt t="10701" x="4359275" y="2889250"/>
          <p14:tracePt t="10705" x="4368800" y="2922588"/>
          <p14:tracePt t="10713" x="4402138" y="3008313"/>
          <p14:tracePt t="10716" x="4410075" y="3041650"/>
          <p14:tracePt t="10720" x="4419600" y="3084513"/>
          <p14:tracePt t="10728" x="4427538" y="3178175"/>
          <p14:tracePt t="10732" x="4445000" y="3238500"/>
          <p14:tracePt t="10736" x="4452938" y="3279775"/>
          <p14:tracePt t="10744" x="4460875" y="3373438"/>
          <p14:tracePt t="10749" x="4470400" y="3433763"/>
          <p14:tracePt t="10753" x="4470400" y="3492500"/>
          <p14:tracePt t="10760" x="4486275" y="3578225"/>
          <p14:tracePt t="10765" x="4486275" y="3611563"/>
          <p14:tracePt t="10771" x="4486275" y="3654425"/>
          <p14:tracePt t="10777" x="4486275" y="3713163"/>
          <p14:tracePt t="10781" x="4486275" y="3738563"/>
          <p14:tracePt t="10788" x="4486275" y="3798888"/>
          <p14:tracePt t="10793" x="4486275" y="3816350"/>
          <p14:tracePt t="10797" x="4486275" y="3841750"/>
          <p14:tracePt t="10802" x="4486275" y="3857625"/>
          <p14:tracePt t="10806" x="4486275" y="3875088"/>
          <p14:tracePt t="10808" x="4486275" y="3900488"/>
          <p14:tracePt t="10813" x="4478338" y="3917950"/>
          <p14:tracePt t="10821" x="4460875" y="3943350"/>
          <p14:tracePt t="10824" x="4452938" y="3960813"/>
          <p14:tracePt t="10828" x="4435475" y="3986213"/>
          <p14:tracePt t="10832" x="4427538" y="3994150"/>
          <p14:tracePt t="10840" x="4410075" y="4037013"/>
          <p14:tracePt t="10844" x="4394200" y="4044950"/>
          <p14:tracePt t="10850" x="4376738" y="4052888"/>
          <p14:tracePt t="10852" x="4368800" y="4070350"/>
          <p14:tracePt t="10857" x="4359275" y="4087813"/>
          <p14:tracePt t="10860" x="4341813" y="4105275"/>
          <p14:tracePt t="10865" x="4325938" y="4113213"/>
          <p14:tracePt t="10869" x="4308475" y="4138613"/>
          <p14:tracePt t="10877" x="4283075" y="4171950"/>
          <p14:tracePt t="10881" x="4265613" y="4189413"/>
          <p14:tracePt t="10885" x="4240213" y="4197350"/>
          <p14:tracePt t="10888" x="4224338" y="4214813"/>
          <p14:tracePt t="10896" x="4189413" y="4257675"/>
          <p14:tracePt t="10901" x="4164013" y="4275138"/>
          <p14:tracePt t="10904" x="4146550" y="4291013"/>
          <p14:tracePt t="10910" x="4121150" y="4300538"/>
          <p14:tracePt t="10914" x="4105275" y="4316413"/>
          <p14:tracePt t="10920" x="4070350" y="4351338"/>
          <p14:tracePt t="10924" x="4052888" y="4359275"/>
          <p14:tracePt t="10928" x="4027488" y="4376738"/>
          <p14:tracePt t="10933" x="4019550" y="4384675"/>
          <p14:tracePt t="10936" x="4002088" y="4394200"/>
          <p14:tracePt t="10941" x="3986213" y="4410075"/>
          <p14:tracePt t="10944" x="3968750" y="4419600"/>
          <p14:tracePt t="10949" x="3960813" y="4427538"/>
          <p14:tracePt t="10953" x="3951288" y="4427538"/>
          <p14:tracePt t="10960" x="3935413" y="4445000"/>
          <p14:tracePt t="10967" x="3925888" y="4452938"/>
          <p14:tracePt t="10969" x="3917950" y="4452938"/>
          <p14:tracePt t="10985" x="3900488" y="4460875"/>
          <p14:tracePt t="10988" x="3892550" y="4460875"/>
          <p14:tracePt t="10992" x="3892550" y="4470400"/>
          <p14:tracePt t="11040" x="3883025" y="4470400"/>
          <p14:tracePt t="11053" x="3883025" y="4478338"/>
          <p14:tracePt t="11709" x="3875088" y="4478338"/>
          <p14:tracePt t="11713" x="3875088" y="4486275"/>
          <p14:tracePt t="11716" x="3857625" y="4503738"/>
          <p14:tracePt t="11725" x="3816350" y="4579938"/>
          <p14:tracePt t="11728" x="3781425" y="4640263"/>
          <p14:tracePt t="11732" x="3748088" y="4708525"/>
          <p14:tracePt t="11738" x="3730625" y="4767263"/>
          <p14:tracePt t="11741" x="3697288" y="4827588"/>
          <p14:tracePt t="11744" x="3671888" y="4894263"/>
          <p14:tracePt t="11749" x="3636963" y="4954588"/>
          <p14:tracePt t="11757" x="3611563" y="5048250"/>
          <p14:tracePt t="11760" x="3594100" y="5081588"/>
          <p14:tracePt t="11765" x="3586163" y="5116513"/>
          <p14:tracePt t="11773" x="3568700" y="5175250"/>
          <p14:tracePt t="11776" x="3560763" y="5192713"/>
          <p14:tracePt t="11781" x="3543300" y="5218113"/>
          <p14:tracePt t="11788" x="3527425" y="5268913"/>
          <p14:tracePt t="11792" x="3517900" y="5286375"/>
          <p14:tracePt t="11796" x="3509963" y="5311775"/>
          <p14:tracePt t="11800" x="3502025" y="5327650"/>
          <p14:tracePt t="11809" x="3502025" y="5370513"/>
          <p14:tracePt t="11812" x="3492500" y="5395913"/>
          <p14:tracePt t="11816" x="3484563" y="5421313"/>
          <p14:tracePt t="11829" x="3475038" y="5472113"/>
          <p14:tracePt t="11837" x="3475038" y="5489575"/>
          <p14:tracePt t="11845" x="3475038" y="5507038"/>
          <p14:tracePt t="11849" x="3475038" y="5514975"/>
          <p14:tracePt t="11857" x="3475038" y="5532438"/>
          <p14:tracePt t="11860" x="3475038" y="5549900"/>
          <p14:tracePt t="11873" x="3475038" y="5565775"/>
          <p14:tracePt t="11881" x="3475038" y="5575300"/>
          <p14:tracePt t="11889" x="3475038" y="5591175"/>
          <p14:tracePt t="11905" x="3475038" y="5600700"/>
          <p14:tracePt t="11928" x="3475038" y="5608638"/>
          <p14:tracePt t="11945" x="3475038" y="5616575"/>
          <p14:tracePt t="11953" x="3475038" y="5634038"/>
          <p14:tracePt t="11957" x="3475038" y="5651500"/>
          <p14:tracePt t="11960" x="3484563" y="5659438"/>
          <p14:tracePt t="11967" x="3492500" y="5668963"/>
          <p14:tracePt t="11973" x="3492500" y="5684838"/>
          <p14:tracePt t="11981" x="3502025" y="5684838"/>
          <p14:tracePt t="12189" x="3509963" y="5684838"/>
          <p14:tracePt t="12213" x="3517900" y="5684838"/>
          <p14:tracePt t="12225" x="3527425" y="5684838"/>
          <p14:tracePt t="12231" x="3535363" y="5684838"/>
          <p14:tracePt t="12236" x="3552825" y="5684838"/>
          <p14:tracePt t="12243" x="3560763" y="5684838"/>
          <p14:tracePt t="12245" x="3578225" y="5684838"/>
          <p14:tracePt t="12249" x="3594100" y="5684838"/>
          <p14:tracePt t="12253" x="3594100" y="5694363"/>
          <p14:tracePt t="12256" x="3611563" y="5694363"/>
          <p14:tracePt t="12261" x="3619500" y="5694363"/>
          <p14:tracePt t="12267" x="3636963" y="5702300"/>
          <p14:tracePt t="12272" x="3671888" y="5702300"/>
          <p14:tracePt t="12276" x="3697288" y="5702300"/>
          <p14:tracePt t="12285" x="3730625" y="5702300"/>
          <p14:tracePt t="12290" x="3748088" y="5702300"/>
          <p14:tracePt t="12293" x="3781425" y="5702300"/>
          <p14:tracePt t="12297" x="3806825" y="5702300"/>
          <p14:tracePt t="12305" x="3875088" y="5702300"/>
          <p14:tracePt t="12308" x="3917950" y="5702300"/>
          <p14:tracePt t="12312" x="3968750" y="5694363"/>
          <p14:tracePt t="12321" x="4052888" y="5676900"/>
          <p14:tracePt t="12324" x="4105275" y="5651500"/>
          <p14:tracePt t="12328" x="4164013" y="5641975"/>
          <p14:tracePt t="12333" x="4214813" y="5626100"/>
          <p14:tracePt t="12337" x="4283075" y="5600700"/>
          <p14:tracePt t="12340" x="4341813" y="5591175"/>
          <p14:tracePt t="12344" x="4419600" y="5575300"/>
          <p14:tracePt t="12350" x="4513263" y="5549900"/>
          <p14:tracePt t="12353" x="4597400" y="5532438"/>
          <p14:tracePt t="12357" x="4699000" y="5507038"/>
          <p14:tracePt t="12360" x="4802188" y="5481638"/>
          <p14:tracePt t="12366" x="4903788" y="5464175"/>
          <p14:tracePt t="12375" x="5091113" y="5413375"/>
          <p14:tracePt t="12378" x="5167313" y="5395913"/>
          <p14:tracePt t="12382" x="5243513" y="5370513"/>
          <p14:tracePt t="12386" x="5311775" y="5362575"/>
          <p14:tracePt t="12394" x="5421313" y="5337175"/>
          <p14:tracePt t="12398" x="5481638" y="5319713"/>
          <p14:tracePt t="12402" x="5540375" y="5302250"/>
          <p14:tracePt t="12410" x="5651500" y="5286375"/>
          <p14:tracePt t="12414" x="5694363" y="5276850"/>
          <p14:tracePt t="12417" x="5753100" y="5251450"/>
          <p14:tracePt t="12426" x="5864225" y="5200650"/>
          <p14:tracePt t="12429" x="5922963" y="5183188"/>
          <p14:tracePt t="12433" x="5991225" y="5167313"/>
          <p14:tracePt t="12439" x="6034088" y="5141913"/>
          <p14:tracePt t="12446" x="6127750" y="5116513"/>
          <p14:tracePt t="12449" x="6194425" y="5099050"/>
          <p14:tracePt t="12454" x="6237288" y="5081588"/>
          <p14:tracePt t="12462" x="6323013" y="5056188"/>
          <p14:tracePt t="12466" x="6365875" y="5038725"/>
          <p14:tracePt t="12469" x="6416675" y="5030788"/>
          <p14:tracePt t="12478" x="6492875" y="5005388"/>
          <p14:tracePt t="12482" x="6526213" y="4997450"/>
          <p14:tracePt t="12486" x="6561138" y="4987925"/>
          <p14:tracePt t="12494" x="6619875" y="4962525"/>
          <p14:tracePt t="12498" x="6637338" y="4954588"/>
          <p14:tracePt t="12502" x="6662738" y="4954588"/>
          <p14:tracePt t="12510" x="6705600" y="4937125"/>
          <p14:tracePt t="12514" x="6731000" y="4929188"/>
          <p14:tracePt t="12518" x="6746875" y="4919663"/>
          <p14:tracePt t="12525" x="6807200" y="4903788"/>
          <p14:tracePt t="12529" x="6832600" y="4894263"/>
          <p14:tracePt t="12535" x="6875463" y="4878388"/>
          <p14:tracePt t="12541" x="6934200" y="4860925"/>
          <p14:tracePt t="12545" x="6969125" y="4843463"/>
          <p14:tracePt t="12550" x="6994525" y="4835525"/>
          <p14:tracePt t="12558" x="7053263" y="4827588"/>
          <p14:tracePt t="12561" x="7061200" y="4827588"/>
          <p14:tracePt t="12567" x="7078663" y="4818063"/>
          <p14:tracePt t="12569" x="7096125" y="4810125"/>
          <p14:tracePt t="12582" x="7104063" y="4810125"/>
          <p14:tracePt t="12600" x="7113588" y="4810125"/>
          <p14:tracePt t="12641" x="7113588" y="4802188"/>
          <p14:tracePt t="12646" x="7121525" y="4802188"/>
          <p14:tracePt t="12657" x="7129463" y="4802188"/>
          <p14:tracePt t="12678" x="7138988" y="4802188"/>
          <p14:tracePt t="12725" x="7146925" y="4802188"/>
          <p14:tracePt t="12730" x="7164388" y="4802188"/>
          <p14:tracePt t="12733" x="7180263" y="4810125"/>
          <p14:tracePt t="12742" x="7240588" y="4835525"/>
          <p14:tracePt t="12745" x="7273925" y="4852988"/>
          <p14:tracePt t="12749" x="7308850" y="4860925"/>
          <p14:tracePt t="12755" x="7342188" y="4868863"/>
          <p14:tracePt t="12757" x="7377113" y="4878388"/>
          <p14:tracePt t="12761" x="7418388" y="4886325"/>
          <p14:tracePt t="12767" x="7453313" y="4894263"/>
          <p14:tracePt t="12769" x="7494588" y="4894263"/>
          <p14:tracePt t="12774" x="7554913" y="4894263"/>
          <p14:tracePt t="12777" x="7613650" y="4903788"/>
          <p14:tracePt t="12783" x="7673975" y="4903788"/>
          <p14:tracePt t="12785" x="7732713" y="4903788"/>
          <p14:tracePt t="12793" x="7877175" y="4903788"/>
          <p14:tracePt t="12798" x="7945438" y="4903788"/>
          <p14:tracePt t="12803" x="8031163" y="4886325"/>
          <p14:tracePt t="12809" x="8191500" y="4843463"/>
          <p14:tracePt t="12814" x="8294688" y="4827588"/>
          <p14:tracePt t="12818" x="8396288" y="4802188"/>
          <p14:tracePt t="12822" x="8497888" y="4775200"/>
          <p14:tracePt t="12825" x="8591550" y="4759325"/>
          <p14:tracePt t="12829" x="8677275" y="4733925"/>
          <p14:tracePt t="12837" x="8863013" y="4691063"/>
          <p14:tracePt t="12842" x="8966200" y="4683125"/>
          <p14:tracePt t="12845" x="9050338" y="466566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스크린샷이(가) 표시된 사진&#10;&#10;자동 생성된 설명">
            <a:extLst>
              <a:ext uri="{FF2B5EF4-FFF2-40B4-BE49-F238E27FC236}">
                <a16:creationId xmlns:a16="http://schemas.microsoft.com/office/drawing/2014/main" id="{2FF916FB-C3BA-4D6E-8CE3-4506365C8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2" y="1597854"/>
            <a:ext cx="4237816" cy="4694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2296354-1DF6-4727-BEFD-D7B4213A9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4066"/>
            <a:ext cx="7886700" cy="5312897"/>
          </a:xfrm>
        </p:spPr>
        <p:txBody>
          <a:bodyPr/>
          <a:lstStyle/>
          <a:p>
            <a:r>
              <a:rPr lang="ko-KR" altLang="en-US" sz="2400" b="1" dirty="0"/>
              <a:t>문제 형식</a:t>
            </a:r>
            <a:endParaRPr lang="en-US" altLang="ko-KR" sz="2400" b="1" dirty="0"/>
          </a:p>
          <a:p>
            <a:pPr lvl="1"/>
            <a:endParaRPr lang="en-US" altLang="ko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D2FB61-3555-4020-ADE4-323077181436}"/>
              </a:ext>
            </a:extLst>
          </p:cNvPr>
          <p:cNvSpPr/>
          <p:nvPr/>
        </p:nvSpPr>
        <p:spPr>
          <a:xfrm>
            <a:off x="599876" y="2625754"/>
            <a:ext cx="2936671" cy="537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2B000D0-7A2F-4157-95EF-0246927CB49F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536547" y="2632124"/>
            <a:ext cx="1480918" cy="26257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C95051-4049-4ECC-A3DB-73E0FA078851}"/>
              </a:ext>
            </a:extLst>
          </p:cNvPr>
          <p:cNvSpPr txBox="1"/>
          <p:nvPr/>
        </p:nvSpPr>
        <p:spPr>
          <a:xfrm>
            <a:off x="5017465" y="2462847"/>
            <a:ext cx="2980572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문제에 대한 설명입니다</a:t>
            </a:r>
            <a:endParaRPr lang="en-US" alt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E22119-0BAC-4F8F-96B3-3653B3D5B412}"/>
              </a:ext>
            </a:extLst>
          </p:cNvPr>
          <p:cNvSpPr/>
          <p:nvPr/>
        </p:nvSpPr>
        <p:spPr>
          <a:xfrm>
            <a:off x="611872" y="3834725"/>
            <a:ext cx="2936671" cy="210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B0455-8337-41B2-AAD8-672CBB2E01DC}"/>
              </a:ext>
            </a:extLst>
          </p:cNvPr>
          <p:cNvSpPr/>
          <p:nvPr/>
        </p:nvSpPr>
        <p:spPr>
          <a:xfrm>
            <a:off x="611871" y="4666191"/>
            <a:ext cx="2936671" cy="210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1EA78C0-B686-43BB-924C-6628D7D209D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3548543" y="3532199"/>
            <a:ext cx="1468923" cy="40788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345A21-BB02-4BC0-A2C9-E3B3909CD7DD}"/>
              </a:ext>
            </a:extLst>
          </p:cNvPr>
          <p:cNvSpPr txBox="1"/>
          <p:nvPr/>
        </p:nvSpPr>
        <p:spPr>
          <a:xfrm>
            <a:off x="5017466" y="2993590"/>
            <a:ext cx="3606089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문제에서 주어지는 입력 포맷에 대한 설명입니다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표준 키보드 입력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scanf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cin</a:t>
            </a:r>
            <a:r>
              <a:rPr lang="en-US" altLang="ko-KR" sz="1600" dirty="0"/>
              <a:t>)</a:t>
            </a:r>
            <a:r>
              <a:rPr lang="ko-KR" altLang="en-US" sz="1600" dirty="0"/>
              <a:t>을 통해 해당하는 포맷에 맞춰 값을 </a:t>
            </a:r>
            <a:r>
              <a:rPr lang="ko-KR" altLang="en-US" sz="1600" dirty="0" err="1"/>
              <a:t>입력받습니다</a:t>
            </a:r>
            <a:r>
              <a:rPr lang="en-US" altLang="ko-KR" sz="16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A1AC43-3DA6-42C3-BE21-6AEBB8655A55}"/>
              </a:ext>
            </a:extLst>
          </p:cNvPr>
          <p:cNvSpPr txBox="1"/>
          <p:nvPr/>
        </p:nvSpPr>
        <p:spPr>
          <a:xfrm>
            <a:off x="5017465" y="4416047"/>
            <a:ext cx="3606089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문제에서 주어지는 출력 포맷에 대한 설명입니다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표준 키보드 출력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)</a:t>
            </a:r>
            <a:r>
              <a:rPr lang="ko-KR" altLang="en-US" sz="1600" dirty="0"/>
              <a:t>을 통해 해당하는 포맷을 출력합니다</a:t>
            </a:r>
            <a:r>
              <a:rPr lang="en-US" altLang="ko-KR" sz="1600" dirty="0"/>
              <a:t>.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6B1087D-EA11-43BB-B618-B346BB1B6CB4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548542" y="4771549"/>
            <a:ext cx="1468923" cy="18310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A5AB84-5F01-4AAD-B046-A1254F7B34DC}"/>
              </a:ext>
            </a:extLst>
          </p:cNvPr>
          <p:cNvSpPr/>
          <p:nvPr/>
        </p:nvSpPr>
        <p:spPr>
          <a:xfrm>
            <a:off x="603481" y="5637316"/>
            <a:ext cx="4044019" cy="619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BEFCD2-ABAC-4F73-80AD-45149EB06E86}"/>
              </a:ext>
            </a:extLst>
          </p:cNvPr>
          <p:cNvSpPr txBox="1"/>
          <p:nvPr/>
        </p:nvSpPr>
        <p:spPr>
          <a:xfrm>
            <a:off x="5017466" y="5777958"/>
            <a:ext cx="3606089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입력 </a:t>
            </a:r>
            <a:r>
              <a:rPr lang="en-US" altLang="ko-KR" sz="1600" dirty="0"/>
              <a:t>-&gt; </a:t>
            </a:r>
            <a:r>
              <a:rPr lang="ko-KR" altLang="en-US" sz="1600" dirty="0"/>
              <a:t>출력에 대한 예제입니다</a:t>
            </a:r>
            <a:r>
              <a:rPr lang="en-US" altLang="ko-KR" sz="1600" dirty="0"/>
              <a:t>.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AA36ABD-398B-40D4-BE46-2A4E2658DD14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4647500" y="5947235"/>
            <a:ext cx="3699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AE578655-EDA0-4000-B5A5-A1018CF65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5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8"/>
    </mc:Choice>
    <mc:Fallback xmlns="">
      <p:transition spd="slow" advTm="18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" x="17463" y="2133600"/>
          <p14:tracePt t="312" x="33338" y="2159000"/>
          <p14:tracePt t="317" x="50800" y="2184400"/>
          <p14:tracePt t="321" x="68263" y="2209800"/>
          <p14:tracePt t="324" x="93663" y="2227263"/>
          <p14:tracePt t="328" x="119063" y="2252663"/>
          <p14:tracePt t="332" x="144463" y="2278063"/>
          <p14:tracePt t="337" x="169863" y="2303463"/>
          <p14:tracePt t="340" x="195263" y="2319338"/>
          <p14:tracePt t="344" x="212725" y="2336800"/>
          <p14:tracePt t="348" x="238125" y="2362200"/>
          <p14:tracePt t="357" x="280988" y="2397125"/>
          <p14:tracePt t="360" x="306388" y="2413000"/>
          <p14:tracePt t="365" x="331788" y="2430463"/>
          <p14:tracePt t="371" x="347663" y="2455863"/>
          <p14:tracePt t="375" x="365125" y="2473325"/>
          <p14:tracePt t="378" x="390525" y="2498725"/>
          <p14:tracePt t="380" x="407988" y="2516188"/>
          <p14:tracePt t="389" x="476250" y="2592388"/>
          <p14:tracePt t="397" x="534988" y="2668588"/>
          <p14:tracePt t="405" x="611188" y="2744788"/>
          <p14:tracePt t="409" x="654050" y="2787650"/>
          <p14:tracePt t="413" x="696913" y="2838450"/>
          <p14:tracePt t="418" x="739775" y="2889250"/>
          <p14:tracePt t="423" x="790575" y="2940050"/>
          <p14:tracePt t="426" x="833438" y="2990850"/>
          <p14:tracePt t="430" x="866775" y="3025775"/>
          <p14:tracePt t="433" x="909638" y="3076575"/>
          <p14:tracePt t="439" x="942975" y="3119438"/>
          <p14:tracePt t="441" x="985838" y="3152775"/>
          <p14:tracePt t="446" x="1036638" y="3203575"/>
          <p14:tracePt t="449" x="1062038" y="3228975"/>
          <p14:tracePt t="457" x="1138238" y="3305175"/>
          <p14:tracePt t="462" x="1163638" y="3330575"/>
          <p14:tracePt t="465" x="1189038" y="3373438"/>
          <p14:tracePt t="474" x="1231900" y="3416300"/>
          <p14:tracePt t="477" x="1257300" y="3449638"/>
          <p14:tracePt t="481" x="1282700" y="3475038"/>
          <p14:tracePt t="489" x="1333500" y="3543300"/>
          <p14:tracePt t="493" x="1360488" y="3578225"/>
          <p14:tracePt t="496" x="1401763" y="3603625"/>
          <p14:tracePt t="501" x="1427163" y="3636963"/>
          <p14:tracePt t="507" x="1452563" y="3662363"/>
          <p14:tracePt t="509" x="1477963" y="3687763"/>
          <p14:tracePt t="514" x="1487488" y="3705225"/>
          <p14:tracePt t="517" x="1512888" y="3730625"/>
          <p14:tracePt t="522" x="1538288" y="3756025"/>
          <p14:tracePt t="525" x="1555750" y="3781425"/>
          <p14:tracePt t="531" x="1571625" y="3798888"/>
          <p14:tracePt t="533" x="1589088" y="3816350"/>
          <p14:tracePt t="538" x="1606550" y="3832225"/>
          <p14:tracePt t="542" x="1614488" y="3849688"/>
          <p14:tracePt t="547" x="1622425" y="3857625"/>
          <p14:tracePt t="549" x="1639888" y="3867150"/>
          <p14:tracePt t="555" x="1639888" y="3883025"/>
          <p14:tracePt t="558" x="1649413" y="3892550"/>
          <p14:tracePt t="562" x="1649413" y="3900488"/>
          <p14:tracePt t="565" x="1657350" y="3908425"/>
          <p14:tracePt t="573" x="1674813" y="3925888"/>
          <p14:tracePt t="579" x="1674813" y="3943350"/>
          <p14:tracePt t="581" x="1682750" y="3943350"/>
          <p14:tracePt t="589" x="1700213" y="3976688"/>
          <p14:tracePt t="594" x="1708150" y="3986213"/>
          <p14:tracePt t="597" x="1716088" y="4011613"/>
          <p14:tracePt t="605" x="1751013" y="4052888"/>
          <p14:tracePt t="613" x="1784350" y="4105275"/>
          <p14:tracePt t="617" x="1809750" y="4138613"/>
          <p14:tracePt t="621" x="1827213" y="4164013"/>
          <p14:tracePt t="625" x="1852613" y="4181475"/>
          <p14:tracePt t="629" x="1870075" y="4206875"/>
          <p14:tracePt t="632" x="1885950" y="4232275"/>
          <p14:tracePt t="638" x="1903413" y="4257675"/>
          <p14:tracePt t="641" x="1920875" y="4283075"/>
          <p14:tracePt t="645" x="1938338" y="4300538"/>
          <p14:tracePt t="649" x="1946275" y="4316413"/>
          <p14:tracePt t="655" x="1954213" y="4333875"/>
          <p14:tracePt t="657" x="1963738" y="4351338"/>
          <p14:tracePt t="665" x="1971675" y="4376738"/>
          <p14:tracePt t="673" x="1989138" y="4410075"/>
          <p14:tracePt t="679" x="1997075" y="4427538"/>
          <p14:tracePt t="681" x="2014538" y="4452938"/>
          <p14:tracePt t="688" x="2039938" y="4513263"/>
          <p14:tracePt t="696" x="2073275" y="4579938"/>
          <p14:tracePt t="706" x="2124075" y="4673600"/>
          <p14:tracePt t="710" x="2141538" y="4741863"/>
          <p14:tracePt t="712" x="2159000" y="4784725"/>
          <p14:tracePt t="717" x="2166938" y="4843463"/>
          <p14:tracePt t="722" x="2192338" y="4911725"/>
          <p14:tracePt t="725" x="2209800" y="4972050"/>
          <p14:tracePt t="729" x="2227263" y="5013325"/>
          <p14:tracePt t="733" x="2243138" y="5073650"/>
          <p14:tracePt t="738" x="2260600" y="5124450"/>
          <p14:tracePt t="741" x="2268538" y="5167313"/>
          <p14:tracePt t="745" x="2278063" y="5200650"/>
          <p14:tracePt t="749" x="2286000" y="5235575"/>
          <p14:tracePt t="755" x="2286000" y="5268913"/>
          <p14:tracePt t="757" x="2293938" y="5302250"/>
          <p14:tracePt t="763" x="2293938" y="5319713"/>
          <p14:tracePt t="765" x="2303463" y="5345113"/>
          <p14:tracePt t="771" x="2303463" y="5362575"/>
          <p14:tracePt t="774" x="2311400" y="5387975"/>
          <p14:tracePt t="778" x="2311400" y="5395913"/>
          <p14:tracePt t="781" x="2311400" y="5421313"/>
          <p14:tracePt t="789" x="2311400" y="5464175"/>
          <p14:tracePt t="793" x="2311400" y="5489575"/>
          <p14:tracePt t="797" x="2311400" y="5524500"/>
          <p14:tracePt t="801" x="2311400" y="5549900"/>
          <p14:tracePt t="805" x="2311400" y="5583238"/>
          <p14:tracePt t="809" x="2303463" y="5626100"/>
          <p14:tracePt t="813" x="2303463" y="5668963"/>
          <p14:tracePt t="817" x="2303463" y="5702300"/>
          <p14:tracePt t="822" x="2293938" y="5745163"/>
          <p14:tracePt t="825" x="2286000" y="5803900"/>
          <p14:tracePt t="829" x="2286000" y="5846763"/>
          <p14:tracePt t="833" x="2268538" y="5897563"/>
          <p14:tracePt t="838" x="2260600" y="5940425"/>
          <p14:tracePt t="841" x="2252663" y="5973763"/>
          <p14:tracePt t="845" x="2243138" y="6024563"/>
          <p14:tracePt t="849" x="2227263" y="6059488"/>
          <p14:tracePt t="856" x="2217738" y="6092825"/>
          <p14:tracePt t="857" x="2209800" y="6118225"/>
          <p14:tracePt t="862" x="2200275" y="6143625"/>
          <p14:tracePt t="864" x="2192338" y="6169025"/>
          <p14:tracePt t="872" x="2174875" y="6211888"/>
          <p14:tracePt t="877" x="2159000" y="6237288"/>
          <p14:tracePt t="881" x="2141538" y="6262688"/>
          <p14:tracePt t="890" x="2108200" y="6305550"/>
          <p14:tracePt t="893" x="2082800" y="6330950"/>
          <p14:tracePt t="896" x="2073275" y="6348413"/>
          <p14:tracePt t="905" x="2039938" y="6381750"/>
          <p14:tracePt t="909" x="2022475" y="6399213"/>
          <p14:tracePt t="913" x="2005013" y="6407150"/>
          <p14:tracePt t="916" x="1989138" y="6424613"/>
          <p14:tracePt t="922" x="1979613" y="6432550"/>
          <p14:tracePt t="925" x="1963738" y="6450013"/>
          <p14:tracePt t="929" x="1954213" y="6457950"/>
          <p14:tracePt t="934" x="1938338" y="6467475"/>
          <p14:tracePt t="938" x="1920875" y="6483350"/>
          <p14:tracePt t="941" x="1903413" y="6492875"/>
          <p14:tracePt t="945" x="1903413" y="6500813"/>
          <p14:tracePt t="949" x="1885950" y="6500813"/>
          <p14:tracePt t="957" x="1878013" y="6518275"/>
          <p14:tracePt t="961" x="1870075" y="6518275"/>
          <p14:tracePt t="965" x="1870075" y="6526213"/>
          <p14:tracePt t="971" x="1860550" y="6526213"/>
          <p14:tracePt t="981" x="1860550" y="6535738"/>
          <p14:tracePt t="1185" x="1860550" y="6526213"/>
          <p14:tracePt t="1189" x="1860550" y="6518275"/>
          <p14:tracePt t="1194" x="1860550" y="6510338"/>
          <p14:tracePt t="1206" x="1870075" y="6500813"/>
          <p14:tracePt t="1209" x="1870075" y="6492875"/>
          <p14:tracePt t="1245" x="1870075" y="6483350"/>
          <p14:tracePt t="1385" x="1870075" y="6475413"/>
          <p14:tracePt t="1393" x="1870075" y="6467475"/>
          <p14:tracePt t="1405" x="1870075" y="6457950"/>
          <p14:tracePt t="1409" x="1870075" y="6450013"/>
          <p14:tracePt t="1429" x="1870075" y="6442075"/>
          <p14:tracePt t="1485" x="1870075" y="6432550"/>
          <p14:tracePt t="1497" x="1870075" y="6424613"/>
          <p14:tracePt t="1517" x="1878013" y="6416675"/>
          <p14:tracePt t="1529" x="1885950" y="6416675"/>
          <p14:tracePt t="1537" x="1885950" y="6407150"/>
          <p14:tracePt t="1549" x="1895475" y="6407150"/>
          <p14:tracePt t="1570" x="1903413" y="6399213"/>
          <p14:tracePt t="1574" x="1911350" y="6399213"/>
          <p14:tracePt t="1581" x="1920875" y="6399213"/>
          <p14:tracePt t="1589" x="1946275" y="6391275"/>
          <p14:tracePt t="1594" x="1971675" y="6391275"/>
          <p14:tracePt t="1597" x="1989138" y="6391275"/>
          <p14:tracePt t="1605" x="2014538" y="6391275"/>
          <p14:tracePt t="1608" x="2022475" y="6381750"/>
          <p14:tracePt t="1613" x="2047875" y="6381750"/>
          <p14:tracePt t="1617" x="2073275" y="6381750"/>
          <p14:tracePt t="1621" x="2090738" y="6381750"/>
          <p14:tracePt t="1625" x="2116138" y="6381750"/>
          <p14:tracePt t="1629" x="2141538" y="6381750"/>
          <p14:tracePt t="1633" x="2159000" y="6381750"/>
          <p14:tracePt t="1637" x="2184400" y="6381750"/>
          <p14:tracePt t="1641" x="2209800" y="6381750"/>
          <p14:tracePt t="1645" x="2227263" y="6381750"/>
          <p14:tracePt t="1648" x="2260600" y="6381750"/>
          <p14:tracePt t="1654" x="2293938" y="6381750"/>
          <p14:tracePt t="1657" x="2328863" y="6381750"/>
          <p14:tracePt t="1661" x="2354263" y="6381750"/>
          <p14:tracePt t="1665" x="2387600" y="6381750"/>
          <p14:tracePt t="1673" x="2473325" y="6381750"/>
          <p14:tracePt t="1676" x="2506663" y="6381750"/>
          <p14:tracePt t="1680" x="2549525" y="6381750"/>
          <p14:tracePt t="1689" x="2633663" y="6381750"/>
          <p14:tracePt t="1693" x="2686050" y="6381750"/>
          <p14:tracePt t="1696" x="2727325" y="6381750"/>
          <p14:tracePt t="1705" x="2813050" y="6381750"/>
          <p14:tracePt t="1709" x="2871788" y="6381750"/>
          <p14:tracePt t="1713" x="2914650" y="6381750"/>
          <p14:tracePt t="1717" x="2974975" y="6381750"/>
          <p14:tracePt t="1722" x="3016250" y="6381750"/>
          <p14:tracePt t="1725" x="3067050" y="6391275"/>
          <p14:tracePt t="1729" x="3119438" y="6391275"/>
          <p14:tracePt t="1732" x="3160713" y="6391275"/>
          <p14:tracePt t="1738" x="3221038" y="6391275"/>
          <p14:tracePt t="1741" x="3263900" y="6391275"/>
          <p14:tracePt t="1745" x="3314700" y="6391275"/>
          <p14:tracePt t="1749" x="3355975" y="6391275"/>
          <p14:tracePt t="1754" x="3398838" y="6391275"/>
          <p14:tracePt t="1757" x="3441700" y="6391275"/>
          <p14:tracePt t="1761" x="3502025" y="6391275"/>
          <p14:tracePt t="1765" x="3560763" y="6391275"/>
          <p14:tracePt t="1773" x="3662363" y="6391275"/>
          <p14:tracePt t="1776" x="3705225" y="6391275"/>
          <p14:tracePt t="1781" x="3763963" y="6407150"/>
          <p14:tracePt t="1789" x="3867150" y="6416675"/>
          <p14:tracePt t="1792" x="3925888" y="6416675"/>
          <p14:tracePt t="1796" x="3968750" y="6416675"/>
          <p14:tracePt t="1805" x="4079875" y="6416675"/>
          <p14:tracePt t="1809" x="4130675" y="6416675"/>
          <p14:tracePt t="1813" x="4181475" y="6416675"/>
          <p14:tracePt t="1817" x="4232275" y="6416675"/>
          <p14:tracePt t="1822" x="4275138" y="6416675"/>
          <p14:tracePt t="1825" x="4316413" y="6416675"/>
          <p14:tracePt t="1829" x="4359275" y="6416675"/>
          <p14:tracePt t="1833" x="4394200" y="6416675"/>
          <p14:tracePt t="1838" x="4427538" y="6416675"/>
          <p14:tracePt t="1841" x="4452938" y="6407150"/>
          <p14:tracePt t="1845" x="4486275" y="6399213"/>
          <p14:tracePt t="1849" x="4521200" y="6399213"/>
          <p14:tracePt t="1854" x="4546600" y="6391275"/>
          <p14:tracePt t="1858" x="4579938" y="6381750"/>
          <p14:tracePt t="1860" x="4597400" y="6373813"/>
          <p14:tracePt t="1865" x="4622800" y="6365875"/>
          <p14:tracePt t="1871" x="4657725" y="6356350"/>
          <p14:tracePt t="1874" x="4683125" y="6348413"/>
          <p14:tracePt t="1878" x="4699000" y="6338888"/>
          <p14:tracePt t="1881" x="4733925" y="6330950"/>
          <p14:tracePt t="1889" x="4802188" y="6313488"/>
          <p14:tracePt t="1896" x="4835525" y="6313488"/>
          <p14:tracePt t="1897" x="4878388" y="6305550"/>
          <p14:tracePt t="1901" x="4919663" y="6305550"/>
          <p14:tracePt t="1905" x="4979988" y="6305550"/>
          <p14:tracePt t="1909" x="5022850" y="6297613"/>
          <p14:tracePt t="1913" x="5064125" y="6297613"/>
          <p14:tracePt t="1917" x="5116513" y="6288088"/>
          <p14:tracePt t="1923" x="5157788" y="6280150"/>
          <p14:tracePt t="1927" x="5200650" y="6280150"/>
          <p14:tracePt t="1930" x="5251450" y="6272213"/>
          <p14:tracePt t="1933" x="5294313" y="6272213"/>
          <p14:tracePt t="1938" x="5353050" y="6262688"/>
          <p14:tracePt t="1943" x="5413375" y="6262688"/>
          <p14:tracePt t="1945" x="5456238" y="6254750"/>
          <p14:tracePt t="1949" x="5507038" y="6246813"/>
          <p14:tracePt t="1954" x="5549900" y="6237288"/>
          <p14:tracePt t="1958" x="5591175" y="6221413"/>
          <p14:tracePt t="1961" x="5626100" y="6221413"/>
          <p14:tracePt t="1965" x="5676900" y="6203950"/>
          <p14:tracePt t="1977" x="5788025" y="6178550"/>
          <p14:tracePt t="1981" x="5821363" y="6161088"/>
          <p14:tracePt t="1989" x="5932488" y="6127750"/>
          <p14:tracePt t="1995" x="5973763" y="6118225"/>
          <p14:tracePt t="1997" x="6024563" y="6092825"/>
          <p14:tracePt t="2005" x="6118225" y="6067425"/>
          <p14:tracePt t="2010" x="6161088" y="6059488"/>
          <p14:tracePt t="2013" x="6194425" y="6049963"/>
          <p14:tracePt t="2017" x="6246813" y="6042025"/>
          <p14:tracePt t="2022" x="6280150" y="6034088"/>
          <p14:tracePt t="2025" x="6297613" y="6034088"/>
          <p14:tracePt t="2029" x="6330950" y="6034088"/>
          <p14:tracePt t="2033" x="6356350" y="6034088"/>
          <p14:tracePt t="2038" x="6373813" y="6024563"/>
          <p14:tracePt t="2042" x="6399213" y="6024563"/>
          <p14:tracePt t="2044" x="6424613" y="6016625"/>
          <p14:tracePt t="2049" x="6450013" y="6016625"/>
          <p14:tracePt t="2055" x="6457950" y="6016625"/>
          <p14:tracePt t="2060" x="6483350" y="6008688"/>
          <p14:tracePt t="2065" x="6492875" y="6008688"/>
          <p14:tracePt t="2076" x="6510338" y="6008688"/>
          <p14:tracePt t="2088" x="6518275" y="6008688"/>
          <p14:tracePt t="2238" x="6500813" y="6008688"/>
          <p14:tracePt t="2242" x="6475413" y="6008688"/>
          <p14:tracePt t="2247" x="6450013" y="6008688"/>
          <p14:tracePt t="2251" x="6416675" y="6008688"/>
          <p14:tracePt t="2255" x="6373813" y="5999163"/>
          <p14:tracePt t="2258" x="6313488" y="5991225"/>
          <p14:tracePt t="2261" x="6262688" y="5983288"/>
          <p14:tracePt t="2266" x="6229350" y="5965825"/>
          <p14:tracePt t="2271" x="6203950" y="5940425"/>
          <p14:tracePt t="2275" x="6169025" y="5915025"/>
          <p14:tracePt t="2278" x="6143625" y="5872163"/>
          <p14:tracePt t="2282" x="6118225" y="5846763"/>
          <p14:tracePt t="2288" x="6092825" y="5813425"/>
          <p14:tracePt t="2290" x="6059488" y="5778500"/>
          <p14:tracePt t="2298" x="6008688" y="5694363"/>
          <p14:tracePt t="2304" x="5973763" y="5641975"/>
          <p14:tracePt t="2306" x="5940425" y="5575300"/>
          <p14:tracePt t="2312" x="5905500" y="5524500"/>
          <p14:tracePt t="2314" x="5872163" y="5464175"/>
          <p14:tracePt t="2321" x="5770563" y="5337175"/>
          <p14:tracePt t="2328" x="5727700" y="5260975"/>
          <p14:tracePt t="2330" x="5676900" y="5167313"/>
          <p14:tracePt t="2334" x="5616575" y="5091113"/>
          <p14:tracePt t="2340" x="5549900" y="4979988"/>
          <p14:tracePt t="2342" x="5464175" y="4878388"/>
          <p14:tracePt t="2346" x="5380038" y="4767263"/>
          <p14:tracePt t="2350" x="5302250" y="4665663"/>
          <p14:tracePt t="2355" x="5218113" y="4554538"/>
          <p14:tracePt t="2358" x="5132388" y="4452938"/>
          <p14:tracePt t="2363" x="5064125" y="4359275"/>
          <p14:tracePt t="2365" x="5005388" y="4257675"/>
          <p14:tracePt t="2371" x="4937125" y="4164013"/>
          <p14:tracePt t="2374" x="4878388" y="4062413"/>
          <p14:tracePt t="2378" x="4827588" y="3968750"/>
          <p14:tracePt t="2381" x="4792663" y="3892550"/>
          <p14:tracePt t="2390" x="4724400" y="3730625"/>
          <p14:tracePt t="2397" x="4683125" y="3552825"/>
          <p14:tracePt t="2407" x="4657725" y="3408363"/>
          <p14:tracePt t="2413" x="4640263" y="3246438"/>
          <p14:tracePt t="2422" x="4630738" y="3101975"/>
          <p14:tracePt t="2427" x="4614863" y="3041650"/>
          <p14:tracePt t="2430" x="4605338" y="2982913"/>
          <p14:tracePt t="2435" x="4597400" y="2922588"/>
          <p14:tracePt t="2439" x="4579938" y="2863850"/>
          <p14:tracePt t="2442" x="4572000" y="2813050"/>
          <p14:tracePt t="2445" x="4564063" y="2778125"/>
          <p14:tracePt t="2451" x="4546600" y="2744788"/>
          <p14:tracePt t="2455" x="4521200" y="2701925"/>
          <p14:tracePt t="2458" x="4495800" y="2660650"/>
          <p14:tracePt t="2462" x="4470400" y="2625725"/>
          <p14:tracePt t="2466" x="4445000" y="2592388"/>
          <p14:tracePt t="2471" x="4410075" y="2549525"/>
          <p14:tracePt t="2474" x="4384675" y="2524125"/>
          <p14:tracePt t="2481" x="4325938" y="2473325"/>
          <p14:tracePt t="2490" x="4257675" y="2438400"/>
          <p14:tracePt t="2498" x="4171950" y="2387600"/>
          <p14:tracePt t="2504" x="4138613" y="2371725"/>
          <p14:tracePt t="2506" x="4105275" y="2354263"/>
          <p14:tracePt t="2510" x="4070350" y="2336800"/>
          <p14:tracePt t="2514" x="4027488" y="2319338"/>
          <p14:tracePt t="2521" x="3976688" y="2293938"/>
          <p14:tracePt t="2527" x="3951288" y="2278063"/>
          <p14:tracePt t="2530" x="3935413" y="2278063"/>
          <p14:tracePt t="2538" x="3900488" y="2252663"/>
          <p14:tracePt t="2541" x="3883025" y="2243138"/>
          <p14:tracePt t="2547" x="3867150" y="2235200"/>
          <p14:tracePt t="2550" x="3849688" y="2227263"/>
          <p14:tracePt t="2557" x="3832225" y="2217738"/>
          <p14:tracePt t="2562" x="3816350" y="2209800"/>
          <p14:tracePt t="2566" x="3806825" y="2200275"/>
          <p14:tracePt t="2571" x="3790950" y="2192338"/>
          <p14:tracePt t="2574" x="3781425" y="2192338"/>
          <p14:tracePt t="2578" x="3773488" y="2184400"/>
          <p14:tracePt t="2582" x="3756025" y="2184400"/>
          <p14:tracePt t="2590" x="3730625" y="2184400"/>
          <p14:tracePt t="2595" x="3705225" y="2184400"/>
          <p14:tracePt t="2598" x="3679825" y="2174875"/>
          <p14:tracePt t="2604" x="3662363" y="2174875"/>
          <p14:tracePt t="2608" x="3636963" y="2166938"/>
          <p14:tracePt t="2610" x="3611563" y="2166938"/>
          <p14:tracePt t="2614" x="3594100" y="2159000"/>
          <p14:tracePt t="2618" x="3560763" y="2149475"/>
          <p14:tracePt t="2623" x="3535363" y="2141538"/>
          <p14:tracePt t="2627" x="3502025" y="2141538"/>
          <p14:tracePt t="2630" x="3459163" y="2141538"/>
          <p14:tracePt t="2634" x="3424238" y="2133600"/>
          <p14:tracePt t="2639" x="3398838" y="2133600"/>
          <p14:tracePt t="2643" x="3355975" y="2124075"/>
          <p14:tracePt t="2645" x="3322638" y="2124075"/>
          <p14:tracePt t="2650" x="3279775" y="2124075"/>
          <p14:tracePt t="2655" x="3238500" y="2124075"/>
          <p14:tracePt t="2659" x="3186113" y="2124075"/>
          <p14:tracePt t="2662" x="3144838" y="2124075"/>
          <p14:tracePt t="2665" x="3101975" y="2124075"/>
          <p14:tracePt t="2671" x="3059113" y="2124075"/>
          <p14:tracePt t="2674" x="3016250" y="2124075"/>
          <p14:tracePt t="2678" x="2974975" y="2124075"/>
          <p14:tracePt t="2682" x="2932113" y="2124075"/>
          <p14:tracePt t="2690" x="2838450" y="2124075"/>
          <p14:tracePt t="2694" x="2795588" y="2124075"/>
          <p14:tracePt t="2698" x="2762250" y="2124075"/>
          <p14:tracePt t="2706" x="2676525" y="2124075"/>
          <p14:tracePt t="2710" x="2633663" y="2116138"/>
          <p14:tracePt t="2714" x="2592388" y="2116138"/>
          <p14:tracePt t="2722" x="2498725" y="2098675"/>
          <p14:tracePt t="2725" x="2447925" y="2090738"/>
          <p14:tracePt t="2730" x="2387600" y="2073275"/>
          <p14:tracePt t="2734" x="2344738" y="2065338"/>
          <p14:tracePt t="2739" x="2286000" y="2055813"/>
          <p14:tracePt t="2743" x="2227263" y="2047875"/>
          <p14:tracePt t="2746" x="2149475" y="2047875"/>
          <p14:tracePt t="2750" x="2090738" y="2039938"/>
          <p14:tracePt t="2755" x="2030413" y="2030413"/>
          <p14:tracePt t="2758" x="1989138" y="2022475"/>
          <p14:tracePt t="2762" x="1946275" y="2022475"/>
          <p14:tracePt t="2766" x="1895475" y="2005013"/>
          <p14:tracePt t="2771" x="1852613" y="1997075"/>
          <p14:tracePt t="2774" x="1809750" y="1997075"/>
          <p14:tracePt t="2777" x="1758950" y="1989138"/>
          <p14:tracePt t="2782" x="1733550" y="1989138"/>
          <p14:tracePt t="2789" x="1665288" y="1979613"/>
          <p14:tracePt t="2794" x="1649413" y="1979613"/>
          <p14:tracePt t="2798" x="1631950" y="1971675"/>
          <p14:tracePt t="2805" x="1614488" y="1963738"/>
          <p14:tracePt t="2807" x="1597025" y="1963738"/>
          <p14:tracePt t="2810" x="1581150" y="1954213"/>
          <p14:tracePt t="2813" x="1563688" y="1946275"/>
          <p14:tracePt t="2821" x="1530350" y="1938338"/>
          <p14:tracePt t="2827" x="1504950" y="1938338"/>
          <p14:tracePt t="2829" x="1487488" y="1928813"/>
          <p14:tracePt t="2839" x="1444625" y="1928813"/>
          <p14:tracePt t="2843" x="1419225" y="1920875"/>
          <p14:tracePt t="2845" x="1411288" y="1920875"/>
          <p14:tracePt t="2850" x="1385888" y="1920875"/>
          <p14:tracePt t="2855" x="1368425" y="1920875"/>
          <p14:tracePt t="2859" x="1360488" y="1920875"/>
          <p14:tracePt t="2861" x="1343025" y="1920875"/>
          <p14:tracePt t="2866" x="1325563" y="1920875"/>
          <p14:tracePt t="2874" x="1308100" y="1920875"/>
          <p14:tracePt t="2882" x="1292225" y="1920875"/>
          <p14:tracePt t="2890" x="1282700" y="1928813"/>
          <p14:tracePt t="2894" x="1274763" y="1938338"/>
          <p14:tracePt t="2898" x="1274763" y="1946275"/>
          <p14:tracePt t="2909" x="1249363" y="1971675"/>
          <p14:tracePt t="2914" x="1231900" y="1997075"/>
          <p14:tracePt t="2918" x="1216025" y="2014538"/>
          <p14:tracePt t="2923" x="1206500" y="2030413"/>
          <p14:tracePt t="2927" x="1189038" y="2047875"/>
          <p14:tracePt t="2930" x="1181100" y="2073275"/>
          <p14:tracePt t="2934" x="1173163" y="2098675"/>
          <p14:tracePt t="2939" x="1155700" y="2124075"/>
          <p14:tracePt t="2941" x="1147763" y="2141538"/>
          <p14:tracePt t="2946" x="1130300" y="2166938"/>
          <p14:tracePt t="2950" x="1112838" y="2200275"/>
          <p14:tracePt t="2955" x="1096963" y="2227263"/>
          <p14:tracePt t="2958" x="1079500" y="2252663"/>
          <p14:tracePt t="2961" x="1069975" y="2268538"/>
          <p14:tracePt t="2966" x="1062038" y="2286000"/>
          <p14:tracePt t="2971" x="1044575" y="2311400"/>
          <p14:tracePt t="2974" x="1028700" y="2336800"/>
          <p14:tracePt t="2978" x="1019175" y="2354263"/>
          <p14:tracePt t="2982" x="1011238" y="2362200"/>
          <p14:tracePt t="2991" x="993775" y="2387600"/>
          <p14:tracePt t="2996" x="993775" y="2397125"/>
          <p14:tracePt t="2998" x="993775" y="2405063"/>
          <p14:tracePt t="3006" x="985838" y="2422525"/>
          <p14:tracePt t="3010" x="985838" y="2430463"/>
          <p14:tracePt t="3014" x="977900" y="2438400"/>
          <p14:tracePt t="3023" x="968375" y="2438400"/>
          <p14:tracePt t="3026" x="968375" y="2447925"/>
          <p14:tracePt t="3030" x="968375" y="2455863"/>
          <p14:tracePt t="3039" x="968375" y="2463800"/>
          <p14:tracePt t="3043" x="968375" y="2481263"/>
          <p14:tracePt t="3046" x="960438" y="2481263"/>
          <p14:tracePt t="3058" x="960438" y="2489200"/>
          <p14:tracePt t="3186" x="977900" y="2498725"/>
          <p14:tracePt t="3191" x="993775" y="2498725"/>
          <p14:tracePt t="3195" x="1003300" y="2498725"/>
          <p14:tracePt t="3197" x="1019175" y="2498725"/>
          <p14:tracePt t="3205" x="1028700" y="2498725"/>
          <p14:tracePt t="3207" x="1044575" y="2498725"/>
          <p14:tracePt t="3210" x="1062038" y="2498725"/>
          <p14:tracePt t="3214" x="1069975" y="2498725"/>
          <p14:tracePt t="3222" x="1104900" y="2498725"/>
          <p14:tracePt t="3226" x="1130300" y="2498725"/>
          <p14:tracePt t="3230" x="1147763" y="2498725"/>
          <p14:tracePt t="3234" x="1163638" y="2498725"/>
          <p14:tracePt t="3239" x="1189038" y="2498725"/>
          <p14:tracePt t="3242" x="1216025" y="2498725"/>
          <p14:tracePt t="3246" x="1231900" y="2498725"/>
          <p14:tracePt t="3250" x="1257300" y="2498725"/>
          <p14:tracePt t="3255" x="1292225" y="2498725"/>
          <p14:tracePt t="3258" x="1317625" y="2506663"/>
          <p14:tracePt t="3262" x="1343025" y="2506663"/>
          <p14:tracePt t="3266" x="1376363" y="2516188"/>
          <p14:tracePt t="3271" x="1411288" y="2516188"/>
          <p14:tracePt t="3275" x="1452563" y="2516188"/>
          <p14:tracePt t="3278" x="1487488" y="2524125"/>
          <p14:tracePt t="3282" x="1530350" y="2524125"/>
          <p14:tracePt t="3291" x="1614488" y="2532063"/>
          <p14:tracePt t="3294" x="1665288" y="2532063"/>
          <p14:tracePt t="3298" x="1708150" y="2541588"/>
          <p14:tracePt t="3305" x="1809750" y="2541588"/>
          <p14:tracePt t="3310" x="1852613" y="2549525"/>
          <p14:tracePt t="3314" x="1911350" y="2549525"/>
          <p14:tracePt t="3322" x="2014538" y="2557463"/>
          <p14:tracePt t="3325" x="2065338" y="2566988"/>
          <p14:tracePt t="3330" x="2124075" y="2566988"/>
          <p14:tracePt t="3338" x="2209800" y="2582863"/>
          <p14:tracePt t="3342" x="2260600" y="2582863"/>
          <p14:tracePt t="3346" x="2319338" y="2600325"/>
          <p14:tracePt t="3350" x="2387600" y="2600325"/>
          <p14:tracePt t="3355" x="2447925" y="2608263"/>
          <p14:tracePt t="3358" x="2516188" y="2608263"/>
          <p14:tracePt t="3362" x="2574925" y="2617788"/>
          <p14:tracePt t="3366" x="2633663" y="2625725"/>
          <p14:tracePt t="3371" x="2693988" y="2625725"/>
          <p14:tracePt t="3374" x="2752725" y="2625725"/>
          <p14:tracePt t="3378" x="2813050" y="2633663"/>
          <p14:tracePt t="3382" x="2871788" y="2633663"/>
          <p14:tracePt t="3390" x="2957513" y="2633663"/>
          <p14:tracePt t="3395" x="2990850" y="2633663"/>
          <p14:tracePt t="3398" x="3033713" y="2633663"/>
          <p14:tracePt t="3404" x="3051175" y="2633663"/>
          <p14:tracePt t="3407" x="3084513" y="2633663"/>
          <p14:tracePt t="3410" x="3109913" y="2633663"/>
          <p14:tracePt t="3414" x="3119438" y="2633663"/>
          <p14:tracePt t="3420" x="3135313" y="2633663"/>
          <p14:tracePt t="3423" x="3152775" y="2633663"/>
          <p14:tracePt t="3426" x="3160713" y="2633663"/>
          <p14:tracePt t="3430" x="3170238" y="2633663"/>
          <p14:tracePt t="3434" x="3178175" y="2633663"/>
          <p14:tracePt t="3439" x="3186113" y="2633663"/>
          <p14:tracePt t="3442" x="3203575" y="2633663"/>
          <p14:tracePt t="3446" x="3211513" y="2633663"/>
          <p14:tracePt t="3450" x="3238500" y="2633663"/>
          <p14:tracePt t="3455" x="3254375" y="2633663"/>
          <p14:tracePt t="3458" x="3263900" y="2633663"/>
          <p14:tracePt t="3462" x="3297238" y="2633663"/>
          <p14:tracePt t="3466" x="3322638" y="2633663"/>
          <p14:tracePt t="3471" x="3348038" y="2633663"/>
          <p14:tracePt t="3474" x="3390900" y="2633663"/>
          <p14:tracePt t="3477" x="3424238" y="2633663"/>
          <p14:tracePt t="3482" x="3467100" y="2633663"/>
          <p14:tracePt t="3488" x="3509963" y="2633663"/>
          <p14:tracePt t="3490" x="3552825" y="2633663"/>
          <p14:tracePt t="3494" x="3603625" y="2633663"/>
          <p14:tracePt t="3497" x="3629025" y="2633663"/>
          <p14:tracePt t="3505" x="3671888" y="2633663"/>
          <p14:tracePt t="3506" x="3705225" y="2633663"/>
          <p14:tracePt t="3510" x="3738563" y="2633663"/>
          <p14:tracePt t="3514" x="3748088" y="2633663"/>
          <p14:tracePt t="3522" x="3790950" y="2633663"/>
          <p14:tracePt t="3530" x="3798888" y="2633663"/>
          <p14:tracePt t="3534" x="3806825" y="2633663"/>
          <p14:tracePt t="3539" x="3816350" y="2633663"/>
          <p14:tracePt t="3546" x="3824288" y="2633663"/>
          <p14:tracePt t="3550" x="3832225" y="2633663"/>
          <p14:tracePt t="3558" x="3841750" y="2633663"/>
          <p14:tracePt t="3562" x="3857625" y="2633663"/>
          <p14:tracePt t="3571" x="3867150" y="2633663"/>
          <p14:tracePt t="3574" x="3875088" y="2633663"/>
          <p14:tracePt t="3582" x="3892550" y="2633663"/>
          <p14:tracePt t="3591" x="3900488" y="2633663"/>
          <p14:tracePt t="3594" x="3908425" y="2633663"/>
          <p14:tracePt t="3598" x="3925888" y="2633663"/>
          <p14:tracePt t="3611" x="3935413" y="2633663"/>
          <p14:tracePt t="3620" x="3943350" y="2633663"/>
          <p14:tracePt t="3858" x="3951288" y="2633663"/>
          <p14:tracePt t="3863" x="3951288" y="2643188"/>
          <p14:tracePt t="3867" x="3960813" y="2651125"/>
          <p14:tracePt t="3873" x="3968750" y="2693988"/>
          <p14:tracePt t="3877" x="3976688" y="2711450"/>
          <p14:tracePt t="3882" x="3986213" y="2727325"/>
          <p14:tracePt t="3890" x="3994150" y="2787650"/>
          <p14:tracePt t="3894" x="3994150" y="2820988"/>
          <p14:tracePt t="3897" x="3994150" y="2846388"/>
          <p14:tracePt t="3906" x="4011613" y="2932113"/>
          <p14:tracePt t="3910" x="4019550" y="2957513"/>
          <p14:tracePt t="3914" x="4019550" y="2990850"/>
          <p14:tracePt t="3923" x="4019550" y="3059113"/>
          <p14:tracePt t="3927" x="4019550" y="3084513"/>
          <p14:tracePt t="3930" x="4019550" y="3119438"/>
          <p14:tracePt t="3938" x="4027488" y="3186113"/>
          <p14:tracePt t="3941" x="4027488" y="3228975"/>
          <p14:tracePt t="3946" x="4027488" y="3263900"/>
          <p14:tracePt t="3950" x="4037013" y="3305175"/>
          <p14:tracePt t="3955" x="4037013" y="3348038"/>
          <p14:tracePt t="3959" x="4044950" y="3382963"/>
          <p14:tracePt t="3961" x="4062413" y="3424238"/>
          <p14:tracePt t="3966" x="4070350" y="3475038"/>
          <p14:tracePt t="3978" x="4105275" y="3611563"/>
          <p14:tracePt t="3981" x="4113213" y="3662363"/>
          <p14:tracePt t="3990" x="4130675" y="3738563"/>
          <p14:tracePt t="3994" x="4138613" y="3773488"/>
          <p14:tracePt t="3998" x="4146550" y="3806825"/>
          <p14:tracePt t="4006" x="4156075" y="3841750"/>
          <p14:tracePt t="4011" x="4156075" y="3857625"/>
          <p14:tracePt t="4014" x="4164013" y="3857625"/>
          <p14:tracePt t="4022" x="4164013" y="3875088"/>
          <p14:tracePt t="4026" x="4164013" y="3883025"/>
          <p14:tracePt t="4035" x="4164013" y="3892550"/>
          <p14:tracePt t="4046" x="4164013" y="3900488"/>
          <p14:tracePt t="4066" x="4164013" y="3908425"/>
          <p14:tracePt t="4098" x="4164013" y="3917950"/>
          <p14:tracePt t="4603" x="4164013" y="3908425"/>
          <p14:tracePt t="4611" x="4156075" y="3900488"/>
          <p14:tracePt t="4615" x="4156075" y="3892550"/>
          <p14:tracePt t="4621" x="4146550" y="3883025"/>
          <p14:tracePt t="4624" x="4138613" y="3883025"/>
          <p14:tracePt t="4626" x="4130675" y="3867150"/>
          <p14:tracePt t="4638" x="4105275" y="3824288"/>
          <p14:tracePt t="4643" x="4095750" y="3798888"/>
          <p14:tracePt t="4646" x="4079875" y="3790950"/>
          <p14:tracePt t="4655" x="4052888" y="3738563"/>
          <p14:tracePt t="4659" x="4037013" y="3713163"/>
          <p14:tracePt t="4663" x="4011613" y="3697288"/>
          <p14:tracePt t="4667" x="3994150" y="3679825"/>
          <p14:tracePt t="4672" x="3968750" y="3654425"/>
          <p14:tracePt t="4675" x="3943350" y="3629025"/>
          <p14:tracePt t="4679" x="3917950" y="3603625"/>
          <p14:tracePt t="4683" x="3908425" y="3586163"/>
          <p14:tracePt t="4688" x="3867150" y="3560763"/>
          <p14:tracePt t="4691" x="3849688" y="3535363"/>
          <p14:tracePt t="4695" x="3806825" y="3517900"/>
          <p14:tracePt t="4699" x="3773488" y="3492500"/>
          <p14:tracePt t="4707" x="3687763" y="3467100"/>
          <p14:tracePt t="4714" x="3654425" y="3449638"/>
          <p14:tracePt t="4715" x="3611563" y="3433763"/>
          <p14:tracePt t="4723" x="3527425" y="3408363"/>
          <p14:tracePt t="4731" x="3441700" y="3398838"/>
          <p14:tracePt t="4739" x="3348038" y="3382963"/>
          <p14:tracePt t="4742" x="3314700" y="3382963"/>
          <p14:tracePt t="4747" x="3279775" y="3373438"/>
          <p14:tracePt t="4751" x="3238500" y="3373438"/>
          <p14:tracePt t="4755" x="3211513" y="3373438"/>
          <p14:tracePt t="4760" x="3170238" y="3373438"/>
          <p14:tracePt t="4762" x="3135313" y="3373438"/>
          <p14:tracePt t="4768" x="3101975" y="3373438"/>
          <p14:tracePt t="4772" x="3067050" y="3373438"/>
          <p14:tracePt t="4775" x="3041650" y="3373438"/>
          <p14:tracePt t="4779" x="3000375" y="3373438"/>
          <p14:tracePt t="4783" x="2965450" y="3373438"/>
          <p14:tracePt t="4787" x="2932113" y="3373438"/>
          <p14:tracePt t="4791" x="2897188" y="3373438"/>
          <p14:tracePt t="4795" x="2855913" y="3382963"/>
          <p14:tracePt t="4799" x="2820988" y="3390900"/>
          <p14:tracePt t="4807" x="2736850" y="3416300"/>
          <p14:tracePt t="4811" x="2693988" y="3433763"/>
          <p14:tracePt t="4815" x="2660650" y="3441700"/>
          <p14:tracePt t="4822" x="2574925" y="3484563"/>
          <p14:tracePt t="4827" x="2532063" y="3502025"/>
          <p14:tracePt t="4831" x="2481263" y="3517900"/>
          <p14:tracePt t="4839" x="2397125" y="3552825"/>
          <p14:tracePt t="4847" x="2328863" y="3578225"/>
          <p14:tracePt t="4855" x="2252663" y="3594100"/>
          <p14:tracePt t="4862" x="2200275" y="3603625"/>
          <p14:tracePt t="4867" x="2174875" y="3611563"/>
          <p14:tracePt t="4872" x="2149475" y="3611563"/>
          <p14:tracePt t="4877" x="2133600" y="3611563"/>
          <p14:tracePt t="4879" x="2116138" y="3611563"/>
          <p14:tracePt t="4883" x="2090738" y="3619500"/>
          <p14:tracePt t="4888" x="2082800" y="3619500"/>
          <p14:tracePt t="4892" x="2065338" y="3619500"/>
          <p14:tracePt t="4894" x="2055813" y="3619500"/>
          <p14:tracePt t="4899" x="2047875" y="3629025"/>
          <p14:tracePt t="4906" x="2030413" y="3629025"/>
          <p14:tracePt t="4910" x="2022475" y="3629025"/>
          <p14:tracePt t="4915" x="2005013" y="3629025"/>
          <p14:tracePt t="4921" x="1997075" y="3629025"/>
          <p14:tracePt t="4924" x="1989138" y="3629025"/>
          <p14:tracePt t="4926" x="1979613" y="3629025"/>
          <p14:tracePt t="4939" x="1954213" y="3629025"/>
          <p14:tracePt t="4947" x="1938338" y="3629025"/>
          <p14:tracePt t="4955" x="1920875" y="3629025"/>
          <p14:tracePt t="4975" x="1878013" y="3629025"/>
          <p14:tracePt t="4983" x="1870075" y="3629025"/>
          <p14:tracePt t="4988" x="1860550" y="3629025"/>
          <p14:tracePt t="4995" x="1844675" y="3619500"/>
          <p14:tracePt t="4999" x="1835150" y="3619500"/>
          <p14:tracePt t="5005" x="1827213" y="3611563"/>
          <p14:tracePt t="5008" x="1819275" y="3611563"/>
          <p14:tracePt t="5011" x="1801813" y="3611563"/>
          <p14:tracePt t="5015" x="1784350" y="3603625"/>
          <p14:tracePt t="5023" x="1751013" y="3594100"/>
          <p14:tracePt t="5027" x="1733550" y="3586163"/>
          <p14:tracePt t="5031" x="1708150" y="3586163"/>
          <p14:tracePt t="5039" x="1674813" y="3578225"/>
          <p14:tracePt t="5043" x="1649413" y="3578225"/>
          <p14:tracePt t="5047" x="1622425" y="3578225"/>
          <p14:tracePt t="5051" x="1606550" y="3578225"/>
          <p14:tracePt t="5056" x="1581150" y="3568700"/>
          <p14:tracePt t="5060" x="1563688" y="3560763"/>
          <p14:tracePt t="5063" x="1538288" y="3560763"/>
          <p14:tracePt t="5067" x="1520825" y="3552825"/>
          <p14:tracePt t="5072" x="1495425" y="3552825"/>
          <p14:tracePt t="5077" x="1477963" y="3552825"/>
          <p14:tracePt t="5079" x="1462088" y="3543300"/>
          <p14:tracePt t="5083" x="1444625" y="3543300"/>
          <p14:tracePt t="5088" x="1427163" y="3535363"/>
          <p14:tracePt t="5094" x="1401763" y="3527425"/>
          <p14:tracePt t="5099" x="1385888" y="3527425"/>
          <p14:tracePt t="5106" x="1368425" y="3527425"/>
          <p14:tracePt t="5110" x="1360488" y="3527425"/>
          <p14:tracePt t="5115" x="1350963" y="3527425"/>
          <p14:tracePt t="5124" x="1343025" y="3517900"/>
          <p14:tracePt t="5127" x="1333500" y="3517900"/>
          <p14:tracePt t="5131" x="1317625" y="3509963"/>
          <p14:tracePt t="5143" x="1308100" y="3509963"/>
          <p14:tracePt t="5146" x="1300163" y="3509963"/>
          <p14:tracePt t="5155" x="1292225" y="3502025"/>
          <p14:tracePt t="5160" x="1282700" y="3502025"/>
          <p14:tracePt t="5163" x="1274763" y="3502025"/>
          <p14:tracePt t="5180" x="1266825" y="3492500"/>
          <p14:tracePt t="5194" x="1257300" y="3492500"/>
          <p14:tracePt t="5199" x="1257300" y="3484563"/>
          <p14:tracePt t="5207" x="1249363" y="3484563"/>
          <p14:tracePt t="5211" x="1241425" y="3484563"/>
          <p14:tracePt t="5221" x="1231900" y="3475038"/>
          <p14:tracePt t="5227" x="1216025" y="3467100"/>
          <p14:tracePt t="5231" x="1206500" y="3459163"/>
          <p14:tracePt t="5240" x="1198563" y="3459163"/>
          <p14:tracePt t="5243" x="1181100" y="3449638"/>
          <p14:tracePt t="5247" x="1181100" y="3441700"/>
          <p14:tracePt t="5255" x="1147763" y="3433763"/>
          <p14:tracePt t="5263" x="1130300" y="3424238"/>
          <p14:tracePt t="5267" x="1112838" y="3416300"/>
          <p14:tracePt t="5277" x="1096963" y="3408363"/>
          <p14:tracePt t="5279" x="1087438" y="3398838"/>
          <p14:tracePt t="5288" x="1079500" y="3398838"/>
          <p14:tracePt t="5292" x="1069975" y="3390900"/>
          <p14:tracePt t="5295" x="1062038" y="3390900"/>
          <p14:tracePt t="5300" x="1062038" y="3382963"/>
          <p14:tracePt t="5309" x="1054100" y="3382963"/>
          <p14:tracePt t="5311" x="1044575" y="3382963"/>
          <p14:tracePt t="5315" x="1044575" y="3373438"/>
          <p14:tracePt t="5325" x="1028700" y="3365500"/>
          <p14:tracePt t="5331" x="1019175" y="3365500"/>
          <p14:tracePt t="5339" x="1003300" y="3355975"/>
          <p14:tracePt t="5343" x="993775" y="3348038"/>
          <p14:tracePt t="5347" x="985838" y="3348038"/>
          <p14:tracePt t="5351" x="977900" y="3340100"/>
          <p14:tracePt t="5356" x="968375" y="3340100"/>
          <p14:tracePt t="5361" x="960438" y="3340100"/>
          <p14:tracePt t="5363" x="952500" y="3340100"/>
          <p14:tracePt t="5367" x="942975" y="3330575"/>
          <p14:tracePt t="5371" x="925513" y="3322638"/>
          <p14:tracePt t="5379" x="909638" y="3314700"/>
          <p14:tracePt t="5383" x="900113" y="3314700"/>
          <p14:tracePt t="5392" x="892175" y="3305175"/>
          <p14:tracePt t="5395" x="884238" y="3305175"/>
          <p14:tracePt t="5399" x="884238" y="3297238"/>
          <p14:tracePt t="5404" x="874713" y="3289300"/>
          <p14:tracePt t="5408" x="866775" y="3289300"/>
          <p14:tracePt t="5411" x="858838" y="3289300"/>
          <p14:tracePt t="5421" x="849313" y="3279775"/>
          <p14:tracePt t="5427" x="841375" y="3271838"/>
          <p14:tracePt t="5439" x="823913" y="3271838"/>
          <p14:tracePt t="5442" x="815975" y="3271838"/>
          <p14:tracePt t="5455" x="808038" y="3271838"/>
          <p14:tracePt t="5467" x="798513" y="3271838"/>
          <p14:tracePt t="5495" x="790575" y="3271838"/>
          <p14:tracePt t="5508" x="781050" y="3271838"/>
          <p14:tracePt t="5515" x="773113" y="3271838"/>
          <p14:tracePt t="5527" x="765175" y="3271838"/>
          <p14:tracePt t="5532" x="755650" y="3271838"/>
          <p14:tracePt t="5544" x="747713" y="3271838"/>
          <p14:tracePt t="5547" x="739775" y="3271838"/>
          <p14:tracePt t="5556" x="730250" y="3271838"/>
          <p14:tracePt t="5563" x="722313" y="3271838"/>
          <p14:tracePt t="5568" x="714375" y="3271838"/>
          <p14:tracePt t="5575" x="704850" y="3271838"/>
          <p14:tracePt t="5579" x="696913" y="3271838"/>
          <p14:tracePt t="5588" x="688975" y="3271838"/>
          <p14:tracePt t="5595" x="679450" y="3263900"/>
          <p14:tracePt t="5606" x="671513" y="3263900"/>
          <p14:tracePt t="5615" x="671513" y="3254375"/>
          <p14:tracePt t="5622" x="663575" y="3254375"/>
          <p14:tracePt t="5641" x="654050" y="3246438"/>
          <p14:tracePt t="5663" x="646113" y="3246438"/>
          <p14:tracePt t="5668" x="636588" y="3246438"/>
          <p14:tracePt t="5676" x="628650" y="3238500"/>
          <p14:tracePt t="5688" x="620713" y="3228975"/>
          <p14:tracePt t="5695" x="611188" y="3228975"/>
          <p14:tracePt t="5706" x="603250" y="3228975"/>
          <p14:tracePt t="5711" x="595313" y="3228975"/>
          <p14:tracePt t="5715" x="585788" y="3221038"/>
          <p14:tracePt t="5724" x="577850" y="3211513"/>
          <p14:tracePt t="5732" x="569913" y="3211513"/>
          <p14:tracePt t="5738" x="560388" y="3211513"/>
          <p14:tracePt t="5743" x="552450" y="3203575"/>
          <p14:tracePt t="5747" x="544513" y="3195638"/>
          <p14:tracePt t="5756" x="534988" y="3186113"/>
          <p14:tracePt t="5760" x="527050" y="3178175"/>
          <p14:tracePt t="5763" x="519113" y="3170238"/>
          <p14:tracePt t="5767" x="509588" y="3160713"/>
          <p14:tracePt t="5772" x="501650" y="3160713"/>
          <p14:tracePt t="5774" x="501650" y="3152775"/>
          <p14:tracePt t="5779" x="484188" y="3144838"/>
          <p14:tracePt t="5783" x="476250" y="3144838"/>
          <p14:tracePt t="5788" x="476250" y="3135313"/>
          <p14:tracePt t="5791" x="466725" y="3127375"/>
          <p14:tracePt t="5795" x="458788" y="3119438"/>
          <p14:tracePt t="5799" x="450850" y="3109913"/>
          <p14:tracePt t="5806" x="450850" y="3101975"/>
          <p14:tracePt t="5811" x="441325" y="3094038"/>
          <p14:tracePt t="5824" x="433388" y="3067050"/>
          <p14:tracePt t="5840" x="433388" y="3051175"/>
          <p14:tracePt t="5855" x="433388" y="3033713"/>
          <p14:tracePt t="5864" x="433388" y="3025775"/>
          <p14:tracePt t="5872" x="433388" y="3016250"/>
          <p14:tracePt t="5875" x="433388" y="3008313"/>
          <p14:tracePt t="5879" x="433388" y="3000375"/>
          <p14:tracePt t="5884" x="433388" y="2990850"/>
          <p14:tracePt t="5888" x="433388" y="2982913"/>
          <p14:tracePt t="5896" x="433388" y="2974975"/>
          <p14:tracePt t="5899" x="433388" y="2965450"/>
          <p14:tracePt t="5906" x="433388" y="2949575"/>
          <p14:tracePt t="5911" x="433388" y="2940050"/>
          <p14:tracePt t="5923" x="433388" y="2922588"/>
          <p14:tracePt t="5927" x="433388" y="2914650"/>
          <p14:tracePt t="5931" x="441325" y="2906713"/>
          <p14:tracePt t="5940" x="441325" y="2897188"/>
          <p14:tracePt t="5943" x="441325" y="2889250"/>
          <p14:tracePt t="5956" x="441325" y="2871788"/>
          <p14:tracePt t="5980" x="466725" y="2830513"/>
          <p14:tracePt t="5989" x="466725" y="2820988"/>
          <p14:tracePt t="5992" x="476250" y="2813050"/>
          <p14:tracePt t="5995" x="484188" y="2805113"/>
          <p14:tracePt t="6011" x="484188" y="2795588"/>
          <p14:tracePt t="6080" x="484188" y="2787650"/>
          <p14:tracePt t="6092" x="492125" y="2778125"/>
          <p14:tracePt t="6096" x="492125" y="2762250"/>
          <p14:tracePt t="6107" x="501650" y="2752725"/>
          <p14:tracePt t="6116" x="501650" y="2744788"/>
          <p14:tracePt t="6152" x="501650" y="2736850"/>
          <p14:tracePt t="6160" x="509588" y="2727325"/>
          <p14:tracePt t="6168" x="519113" y="2719388"/>
          <p14:tracePt t="6171" x="534988" y="2711450"/>
          <p14:tracePt t="6176" x="534988" y="2701925"/>
          <p14:tracePt t="6180" x="552450" y="2693988"/>
          <p14:tracePt t="6183" x="569913" y="2686050"/>
          <p14:tracePt t="6192" x="595313" y="2676525"/>
          <p14:tracePt t="6195" x="595313" y="2668588"/>
          <p14:tracePt t="6199" x="611188" y="2660650"/>
          <p14:tracePt t="6205" x="628650" y="2660650"/>
          <p14:tracePt t="6208" x="636588" y="2660650"/>
          <p14:tracePt t="6211" x="654050" y="2651125"/>
          <p14:tracePt t="6215" x="671513" y="2651125"/>
          <p14:tracePt t="6224" x="696913" y="2633663"/>
          <p14:tracePt t="6227" x="704850" y="2633663"/>
          <p14:tracePt t="6231" x="714375" y="2625725"/>
          <p14:tracePt t="6239" x="747713" y="2617788"/>
          <p14:tracePt t="6243" x="755650" y="2617788"/>
          <p14:tracePt t="6246" x="773113" y="2617788"/>
          <p14:tracePt t="6251" x="781050" y="2617788"/>
          <p14:tracePt t="6255" x="808038" y="2617788"/>
          <p14:tracePt t="6260" x="833438" y="2617788"/>
          <p14:tracePt t="6264" x="858838" y="2617788"/>
          <p14:tracePt t="6272" x="925513" y="2617788"/>
          <p14:tracePt t="6275" x="968375" y="2617788"/>
          <p14:tracePt t="6280" x="1028700" y="2617788"/>
          <p14:tracePt t="6284" x="1112838" y="2617788"/>
          <p14:tracePt t="6289" x="1189038" y="2617788"/>
          <p14:tracePt t="6291" x="1282700" y="2617788"/>
          <p14:tracePt t="6297" x="1385888" y="2617788"/>
          <p14:tracePt t="6300" x="1512888" y="2617788"/>
          <p14:tracePt t="6305" x="1649413" y="2617788"/>
          <p14:tracePt t="6308" x="1793875" y="2617788"/>
          <p14:tracePt t="6312" x="1903413" y="2625725"/>
          <p14:tracePt t="6316" x="2022475" y="2625725"/>
          <p14:tracePt t="6321" x="2124075" y="2643188"/>
          <p14:tracePt t="6325" x="2235200" y="2643188"/>
          <p14:tracePt t="6327" x="2328863" y="2643188"/>
          <p14:tracePt t="6332" x="2430463" y="2643188"/>
          <p14:tracePt t="6338" x="2506663" y="2643188"/>
          <p14:tracePt t="6341" x="2566988" y="2651125"/>
          <p14:tracePt t="6343" x="2625725" y="2660650"/>
          <p14:tracePt t="6348" x="2668588" y="2660650"/>
          <p14:tracePt t="6356" x="2752725" y="2668588"/>
          <p14:tracePt t="6360" x="2787650" y="2676525"/>
          <p14:tracePt t="6364" x="2820988" y="2676525"/>
          <p14:tracePt t="6368" x="2855913" y="2676525"/>
          <p14:tracePt t="6373" x="2871788" y="2686050"/>
          <p14:tracePt t="6377" x="2897188" y="2686050"/>
          <p14:tracePt t="6380" x="2906713" y="2693988"/>
          <p14:tracePt t="6384" x="2914650" y="2693988"/>
          <p14:tracePt t="6389" x="2932113" y="2693988"/>
          <p14:tracePt t="6395" x="2949575" y="2701925"/>
          <p14:tracePt t="6400" x="2949575" y="2711450"/>
          <p14:tracePt t="6406" x="2957513" y="2711450"/>
          <p14:tracePt t="6412" x="2965450" y="2711450"/>
          <p14:tracePt t="6421" x="2974975" y="2719388"/>
          <p14:tracePt t="6464" x="2974975" y="2736850"/>
          <p14:tracePt t="6469" x="2974975" y="2744788"/>
          <p14:tracePt t="6473" x="2974975" y="2752725"/>
          <p14:tracePt t="6477" x="2974975" y="2770188"/>
          <p14:tracePt t="6481" x="2974975" y="2778125"/>
          <p14:tracePt t="6484" x="2974975" y="2795588"/>
          <p14:tracePt t="6489" x="2974975" y="2820988"/>
          <p14:tracePt t="6493" x="2974975" y="2830513"/>
          <p14:tracePt t="6496" x="2974975" y="2846388"/>
          <p14:tracePt t="6501" x="2974975" y="2871788"/>
          <p14:tracePt t="6505" x="2974975" y="2881313"/>
          <p14:tracePt t="6508" x="2982913" y="2897188"/>
          <p14:tracePt t="6512" x="2982913" y="2922588"/>
          <p14:tracePt t="6517" x="2982913" y="2940050"/>
          <p14:tracePt t="6522" x="2982913" y="2957513"/>
          <p14:tracePt t="6526" x="2982913" y="2982913"/>
          <p14:tracePt t="6528" x="2982913" y="3000375"/>
          <p14:tracePt t="6532" x="2982913" y="3025775"/>
          <p14:tracePt t="6544" x="2982913" y="3094038"/>
          <p14:tracePt t="6548" x="2982913" y="3119438"/>
          <p14:tracePt t="6557" x="2974975" y="3170238"/>
          <p14:tracePt t="6560" x="2965450" y="3195638"/>
          <p14:tracePt t="6564" x="2965450" y="3221038"/>
          <p14:tracePt t="6572" x="2949575" y="3271838"/>
          <p14:tracePt t="6576" x="2932113" y="3297238"/>
          <p14:tracePt t="6580" x="2932113" y="3314700"/>
          <p14:tracePt t="6589" x="2914650" y="3340100"/>
          <p14:tracePt t="6592" x="2914650" y="3348038"/>
          <p14:tracePt t="6596" x="2906713" y="3355975"/>
          <p14:tracePt t="6600" x="2906713" y="3365500"/>
          <p14:tracePt t="6605" x="2897188" y="3373438"/>
          <p14:tracePt t="6608" x="2897188" y="3382963"/>
          <p14:tracePt t="6612" x="2889250" y="3390900"/>
          <p14:tracePt t="6616" x="2881313" y="3398838"/>
          <p14:tracePt t="6621" x="2881313" y="3408363"/>
          <p14:tracePt t="6628" x="2855913" y="3424238"/>
          <p14:tracePt t="6631" x="2855913" y="3433763"/>
          <p14:tracePt t="6640" x="2846388" y="3449638"/>
          <p14:tracePt t="6643" x="2813050" y="3484563"/>
          <p14:tracePt t="6648" x="2795588" y="3492500"/>
          <p14:tracePt t="6655" x="2778125" y="3509963"/>
          <p14:tracePt t="6657" x="2752725" y="3527425"/>
          <p14:tracePt t="6660" x="2727325" y="3543300"/>
          <p14:tracePt t="6664" x="2701925" y="3560763"/>
          <p14:tracePt t="6672" x="2651125" y="3603625"/>
          <p14:tracePt t="6678" x="2617788" y="3629025"/>
          <p14:tracePt t="6680" x="2582863" y="3646488"/>
          <p14:tracePt t="6684" x="2557463" y="3671888"/>
          <p14:tracePt t="6689" x="2524125" y="3687763"/>
          <p14:tracePt t="6692" x="2489200" y="3705225"/>
          <p14:tracePt t="6696" x="2455863" y="3722688"/>
          <p14:tracePt t="6700" x="2422525" y="3738563"/>
          <p14:tracePt t="6705" x="2387600" y="3756025"/>
          <p14:tracePt t="6707" x="2354263" y="3773488"/>
          <p14:tracePt t="6712" x="2303463" y="3781425"/>
          <p14:tracePt t="6715" x="2268538" y="3781425"/>
          <p14:tracePt t="6721" x="2243138" y="3790950"/>
          <p14:tracePt t="6724" x="2192338" y="3798888"/>
          <p14:tracePt t="6728" x="2159000" y="3798888"/>
          <p14:tracePt t="6732" x="2116138" y="3806825"/>
          <p14:tracePt t="6739" x="2073275" y="3816350"/>
          <p14:tracePt t="6740" x="2014538" y="3816350"/>
          <p14:tracePt t="6744" x="1971675" y="3824288"/>
          <p14:tracePt t="6748" x="1911350" y="3824288"/>
          <p14:tracePt t="6755" x="1827213" y="3824288"/>
          <p14:tracePt t="6760" x="1776413" y="3824288"/>
          <p14:tracePt t="6764" x="1725613" y="3824288"/>
          <p14:tracePt t="6772" x="1649413" y="3824288"/>
          <p14:tracePt t="6776" x="1606550" y="3824288"/>
          <p14:tracePt t="6780" x="1581150" y="3824288"/>
          <p14:tracePt t="6785" x="1546225" y="3824288"/>
          <p14:tracePt t="6789" x="1530350" y="3824288"/>
          <p14:tracePt t="6792" x="1512888" y="3824288"/>
          <p14:tracePt t="6796" x="1495425" y="3824288"/>
          <p14:tracePt t="6800" x="1487488" y="3824288"/>
          <p14:tracePt t="6804" x="1470025" y="3824288"/>
          <p14:tracePt t="6808" x="1452563" y="3824288"/>
          <p14:tracePt t="6812" x="1444625" y="3816350"/>
          <p14:tracePt t="6816" x="1427163" y="3816350"/>
          <p14:tracePt t="6825" x="1411288" y="3798888"/>
          <p14:tracePt t="6827" x="1393825" y="3798888"/>
          <p14:tracePt t="6831" x="1385888" y="3798888"/>
          <p14:tracePt t="6841" x="1376363" y="3798888"/>
          <p14:tracePt t="6844" x="1368425" y="3798888"/>
          <p14:tracePt t="6881" x="1368425" y="3790950"/>
          <p14:tracePt t="6888" x="1350963" y="3790950"/>
          <p14:tracePt t="6892" x="1343025" y="3790950"/>
          <p14:tracePt t="6900" x="1325563" y="3790950"/>
          <p14:tracePt t="6905" x="1317625" y="3790950"/>
          <p14:tracePt t="6908" x="1292225" y="3781425"/>
          <p14:tracePt t="6913" x="1274763" y="3781425"/>
          <p14:tracePt t="6917" x="1266825" y="3773488"/>
          <p14:tracePt t="6921" x="1241425" y="3763963"/>
          <p14:tracePt t="6926" x="1216025" y="3763963"/>
          <p14:tracePt t="6928" x="1189038" y="3756025"/>
          <p14:tracePt t="6932" x="1173163" y="3748088"/>
          <p14:tracePt t="6941" x="1122363" y="3738563"/>
          <p14:tracePt t="6945" x="1087438" y="3730625"/>
          <p14:tracePt t="6948" x="1069975" y="3730625"/>
          <p14:tracePt t="6956" x="1019175" y="3730625"/>
          <p14:tracePt t="6976" x="935038" y="3730625"/>
          <p14:tracePt t="6980" x="925513" y="3730625"/>
          <p14:tracePt t="6984" x="917575" y="3730625"/>
          <p14:tracePt t="6989" x="900113" y="3730625"/>
          <p14:tracePt t="6997" x="884238" y="3730625"/>
          <p14:tracePt t="7001" x="874713" y="3730625"/>
          <p14:tracePt t="7008" x="866775" y="3730625"/>
          <p14:tracePt t="7013" x="858838" y="3730625"/>
          <p14:tracePt t="7024" x="849313" y="3730625"/>
          <p14:tracePt t="7028" x="841375" y="3730625"/>
          <p14:tracePt t="7096" x="833438" y="3730625"/>
          <p14:tracePt t="7104" x="823913" y="3730625"/>
          <p14:tracePt t="7109" x="815975" y="3730625"/>
          <p14:tracePt t="7112" x="808038" y="3730625"/>
          <p14:tracePt t="7117" x="790575" y="3738563"/>
          <p14:tracePt t="7121" x="781050" y="3756025"/>
          <p14:tracePt t="7125" x="773113" y="3756025"/>
          <p14:tracePt t="7128" x="765175" y="3773488"/>
          <p14:tracePt t="7133" x="755650" y="3790950"/>
          <p14:tracePt t="7141" x="739775" y="3806825"/>
          <p14:tracePt t="7148" x="739775" y="3832225"/>
          <p14:tracePt t="7154" x="730250" y="3832225"/>
          <p14:tracePt t="7156" x="722313" y="3841750"/>
          <p14:tracePt t="7161" x="722313" y="3849688"/>
          <p14:tracePt t="7164" x="714375" y="3857625"/>
          <p14:tracePt t="7184" x="714375" y="3892550"/>
          <p14:tracePt t="7189" x="704850" y="3900488"/>
          <p14:tracePt t="7193" x="704850" y="3908425"/>
          <p14:tracePt t="7198" x="704850" y="3917950"/>
          <p14:tracePt t="7377" x="704850" y="3925888"/>
          <p14:tracePt t="7384" x="714375" y="3935413"/>
          <p14:tracePt t="7389" x="722313" y="3935413"/>
          <p14:tracePt t="7396" x="739775" y="3943350"/>
          <p14:tracePt t="7400" x="755650" y="3943350"/>
          <p14:tracePt t="7405" x="765175" y="3943350"/>
          <p14:tracePt t="7409" x="781050" y="3943350"/>
          <p14:tracePt t="7412" x="798513" y="3951288"/>
          <p14:tracePt t="7415" x="808038" y="3951288"/>
          <p14:tracePt t="7424" x="849313" y="3951288"/>
          <p14:tracePt t="7427" x="866775" y="3951288"/>
          <p14:tracePt t="7432" x="900113" y="3960813"/>
          <p14:tracePt t="7439" x="960438" y="3968750"/>
          <p14:tracePt t="7444" x="985838" y="3968750"/>
          <p14:tracePt t="7448" x="1019175" y="3968750"/>
          <p14:tracePt t="7456" x="1096963" y="3976688"/>
          <p14:tracePt t="7459" x="1138238" y="3976688"/>
          <p14:tracePt t="7464" x="1181100" y="3976688"/>
          <p14:tracePt t="7468" x="1223963" y="3976688"/>
          <p14:tracePt t="7473" x="1274763" y="3976688"/>
          <p14:tracePt t="7476" x="1317625" y="3976688"/>
          <p14:tracePt t="7480" x="1350963" y="3976688"/>
          <p14:tracePt t="7485" x="1385888" y="3976688"/>
          <p14:tracePt t="7489" x="1419225" y="3976688"/>
          <p14:tracePt t="7492" x="1462088" y="3976688"/>
          <p14:tracePt t="7496" x="1504950" y="3976688"/>
          <p14:tracePt t="7501" x="1538288" y="3976688"/>
          <p14:tracePt t="7505" x="1581150" y="3976688"/>
          <p14:tracePt t="7508" x="1614488" y="3976688"/>
          <p14:tracePt t="7512" x="1649413" y="3976688"/>
          <p14:tracePt t="7516" x="1690688" y="3976688"/>
          <p14:tracePt t="7521" x="1733550" y="3976688"/>
          <p14:tracePt t="7524" x="1776413" y="3976688"/>
          <p14:tracePt t="7528" x="1835150" y="3976688"/>
          <p14:tracePt t="7531" x="1885950" y="3976688"/>
          <p14:tracePt t="7540" x="2022475" y="3976688"/>
          <p14:tracePt t="7544" x="2090738" y="3976688"/>
          <p14:tracePt t="7548" x="2149475" y="3976688"/>
          <p14:tracePt t="7555" x="2209800" y="3976688"/>
          <p14:tracePt t="7557" x="2278063" y="3986213"/>
          <p14:tracePt t="7559" x="2336800" y="3986213"/>
          <p14:tracePt t="7564" x="2397125" y="3986213"/>
          <p14:tracePt t="7572" x="2498725" y="3986213"/>
          <p14:tracePt t="7576" x="2549525" y="3986213"/>
          <p14:tracePt t="7580" x="2600325" y="3986213"/>
          <p14:tracePt t="7585" x="2643188" y="3986213"/>
          <p14:tracePt t="7589" x="2686050" y="3986213"/>
          <p14:tracePt t="7593" x="2719388" y="3986213"/>
          <p14:tracePt t="7596" x="2762250" y="3986213"/>
          <p14:tracePt t="7600" x="2805113" y="3986213"/>
          <p14:tracePt t="7605" x="2838450" y="3986213"/>
          <p14:tracePt t="7608" x="2863850" y="3986213"/>
          <p14:tracePt t="7612" x="2897188" y="3986213"/>
          <p14:tracePt t="7617" x="2922588" y="3986213"/>
          <p14:tracePt t="7621" x="2940050" y="3986213"/>
          <p14:tracePt t="7624" x="2965450" y="3986213"/>
          <p14:tracePt t="7628" x="2990850" y="3986213"/>
          <p14:tracePt t="7632" x="3000375" y="3986213"/>
          <p14:tracePt t="7638" x="3025775" y="3986213"/>
          <p14:tracePt t="7640" x="3033713" y="3986213"/>
          <p14:tracePt t="7644" x="3041650" y="3986213"/>
          <p14:tracePt t="7648" x="3051175" y="3986213"/>
          <p14:tracePt t="7657" x="3059113" y="3986213"/>
          <p14:tracePt t="7660" x="3067050" y="3986213"/>
          <p14:tracePt t="7708" x="3076575" y="3986213"/>
          <p14:tracePt t="7721" x="3084513" y="3986213"/>
          <p14:tracePt t="7723" x="3094038" y="3986213"/>
          <p14:tracePt t="7730" x="3101975" y="3986213"/>
          <p14:tracePt t="7737" x="3109913" y="3986213"/>
          <p14:tracePt t="7740" x="3119438" y="3986213"/>
          <p14:tracePt t="7756" x="3127375" y="3986213"/>
          <p14:tracePt t="7765" x="3135313" y="3986213"/>
          <p14:tracePt t="7768" x="3144838" y="3986213"/>
          <p14:tracePt t="7781" x="3144838" y="3994150"/>
          <p14:tracePt t="7792" x="3152775" y="3994150"/>
          <p14:tracePt t="7901" x="3160713" y="4002088"/>
          <p14:tracePt t="7912" x="3160713" y="4011613"/>
          <p14:tracePt t="7917" x="3144838" y="4027488"/>
          <p14:tracePt t="7925" x="3101975" y="4070350"/>
          <p14:tracePt t="7928" x="3084513" y="4095750"/>
          <p14:tracePt t="7932" x="3041650" y="4121150"/>
          <p14:tracePt t="7941" x="2957513" y="4181475"/>
          <p14:tracePt t="7946" x="2906713" y="4206875"/>
          <p14:tracePt t="7948" x="2846388" y="4240213"/>
          <p14:tracePt t="7957" x="2711450" y="4291013"/>
          <p14:tracePt t="7960" x="2633663" y="4325938"/>
          <p14:tracePt t="7964" x="2541588" y="4341813"/>
          <p14:tracePt t="7972" x="2379663" y="4394200"/>
          <p14:tracePt t="7981" x="2217738" y="4410075"/>
          <p14:tracePt t="7985" x="2149475" y="4435475"/>
          <p14:tracePt t="7991" x="2073275" y="4445000"/>
          <p14:tracePt t="7993" x="1997075" y="4460875"/>
          <p14:tracePt t="8000" x="1870075" y="4486275"/>
          <p14:tracePt t="8005" x="1793875" y="4495800"/>
          <p14:tracePt t="8008" x="1733550" y="4503738"/>
          <p14:tracePt t="8012" x="1674813" y="4513263"/>
          <p14:tracePt t="8016" x="1614488" y="4521200"/>
          <p14:tracePt t="8021" x="1555750" y="4538663"/>
          <p14:tracePt t="8024" x="1495425" y="4538663"/>
          <p14:tracePt t="8028" x="1436688" y="4546600"/>
          <p14:tracePt t="8033" x="1393825" y="4554538"/>
          <p14:tracePt t="8041" x="1317625" y="4572000"/>
          <p14:tracePt t="8046" x="1282700" y="4579938"/>
          <p14:tracePt t="8049" x="1249363" y="4589463"/>
          <p14:tracePt t="8054" x="1216025" y="4597400"/>
          <p14:tracePt t="8056" x="1189038" y="4605338"/>
          <p14:tracePt t="8062" x="1181100" y="4605338"/>
          <p14:tracePt t="8064" x="1163638" y="4614863"/>
          <p14:tracePt t="8071" x="1155700" y="4614863"/>
          <p14:tracePt t="8077" x="1147763" y="4614863"/>
          <p14:tracePt t="8080" x="1138238" y="4614863"/>
          <p14:tracePt t="8089" x="1130300" y="4614863"/>
          <p14:tracePt t="8094" x="1130300" y="4622800"/>
          <p14:tracePt t="8193" x="1122363" y="4622800"/>
          <p14:tracePt t="8197" x="1112838" y="4630738"/>
          <p14:tracePt t="8204" x="1096963" y="4640263"/>
          <p14:tracePt t="8208" x="1087438" y="4640263"/>
          <p14:tracePt t="8213" x="1087438" y="4648200"/>
          <p14:tracePt t="8217" x="1069975" y="4657725"/>
          <p14:tracePt t="8221" x="1062038" y="4657725"/>
          <p14:tracePt t="8225" x="1054100" y="4657725"/>
          <p14:tracePt t="8228" x="1036638" y="4665663"/>
          <p14:tracePt t="8233" x="1019175" y="4673600"/>
          <p14:tracePt t="8241" x="993775" y="4683125"/>
          <p14:tracePt t="8246" x="977900" y="4683125"/>
          <p14:tracePt t="8248" x="968375" y="4691063"/>
          <p14:tracePt t="8257" x="935038" y="4699000"/>
          <p14:tracePt t="8262" x="925513" y="4699000"/>
          <p14:tracePt t="8264" x="909638" y="4708525"/>
          <p14:tracePt t="8273" x="884238" y="4708525"/>
          <p14:tracePt t="8277" x="866775" y="4708525"/>
          <p14:tracePt t="8280" x="858838" y="4708525"/>
          <p14:tracePt t="8284" x="841375" y="4708525"/>
          <p14:tracePt t="8289" x="823913" y="4716463"/>
          <p14:tracePt t="8292" x="815975" y="4716463"/>
          <p14:tracePt t="8296" x="808038" y="4716463"/>
          <p14:tracePt t="8300" x="790575" y="4724400"/>
          <p14:tracePt t="8309" x="781050" y="4724400"/>
          <p14:tracePt t="8312" x="773113" y="4733925"/>
          <p14:tracePt t="8322" x="765175" y="4733925"/>
          <p14:tracePt t="8326" x="755650" y="4741863"/>
          <p14:tracePt t="8328" x="747713" y="4741863"/>
          <p14:tracePt t="8457" x="739775" y="4741863"/>
          <p14:tracePt t="8465" x="739775" y="4749800"/>
          <p14:tracePt t="8473" x="739775" y="4759325"/>
          <p14:tracePt t="8481" x="739775" y="4767263"/>
          <p14:tracePt t="8488" x="739775" y="4784725"/>
          <p14:tracePt t="8489" x="747713" y="4784725"/>
          <p14:tracePt t="8493" x="747713" y="4792663"/>
          <p14:tracePt t="8497" x="755650" y="4810125"/>
          <p14:tracePt t="8505" x="765175" y="4827588"/>
          <p14:tracePt t="8510" x="773113" y="4843463"/>
          <p14:tracePt t="8514" x="781050" y="4843463"/>
          <p14:tracePt t="8517" x="790575" y="4852988"/>
          <p14:tracePt t="8522" x="790575" y="4860925"/>
          <p14:tracePt t="8529" x="798513" y="4868863"/>
          <p14:tracePt t="8534" x="798513" y="4878388"/>
          <p14:tracePt t="8538" x="798513" y="4886325"/>
          <p14:tracePt t="8542" x="808038" y="4894263"/>
          <p14:tracePt t="8556" x="815975" y="4903788"/>
          <p14:tracePt t="8575" x="815975" y="4911725"/>
          <p14:tracePt t="8637" x="823913" y="4911725"/>
          <p14:tracePt t="8643" x="833438" y="4911725"/>
          <p14:tracePt t="8649" x="841375" y="4911725"/>
          <p14:tracePt t="8657" x="858838" y="4911725"/>
          <p14:tracePt t="8674" x="874713" y="4911725"/>
          <p14:tracePt t="8677" x="884238" y="4903788"/>
          <p14:tracePt t="8681" x="892175" y="4903788"/>
          <p14:tracePt t="8689" x="909638" y="4894263"/>
          <p14:tracePt t="8693" x="925513" y="4894263"/>
          <p14:tracePt t="8697" x="942975" y="4894263"/>
          <p14:tracePt t="8706" x="977900" y="4886325"/>
          <p14:tracePt t="8710" x="993775" y="4886325"/>
          <p14:tracePt t="8713" x="1011238" y="4886325"/>
          <p14:tracePt t="8717" x="1036638" y="4886325"/>
          <p14:tracePt t="8722" x="1062038" y="4878388"/>
          <p14:tracePt t="8726" x="1079500" y="4878388"/>
          <p14:tracePt t="8729" x="1104900" y="4878388"/>
          <p14:tracePt t="8733" x="1130300" y="4868863"/>
          <p14:tracePt t="8738" x="1147763" y="4868863"/>
          <p14:tracePt t="8742" x="1173163" y="4868863"/>
          <p14:tracePt t="8745" x="1189038" y="4868863"/>
          <p14:tracePt t="8749" x="1206500" y="4868863"/>
          <p14:tracePt t="8759" x="1249363" y="4868863"/>
          <p14:tracePt t="8761" x="1257300" y="4868863"/>
          <p14:tracePt t="8766" x="1274763" y="4868863"/>
          <p14:tracePt t="8774" x="1292225" y="4868863"/>
          <p14:tracePt t="8777" x="1300163" y="4868863"/>
          <p14:tracePt t="8790" x="1317625" y="4868863"/>
          <p14:tracePt t="8793" x="1325563" y="4868863"/>
          <p14:tracePt t="8802" x="1333500" y="4868863"/>
          <p14:tracePt t="8808" x="1343025" y="4868863"/>
          <p14:tracePt t="8813" x="1360488" y="4868863"/>
          <p14:tracePt t="8817" x="1376363" y="4868863"/>
          <p14:tracePt t="8822" x="1385888" y="4868863"/>
          <p14:tracePt t="8825" x="1401763" y="4868863"/>
          <p14:tracePt t="8829" x="1411288" y="4868863"/>
          <p14:tracePt t="8833" x="1427163" y="4868863"/>
          <p14:tracePt t="8838" x="1444625" y="4868863"/>
          <p14:tracePt t="8842" x="1452563" y="4868863"/>
          <p14:tracePt t="8845" x="1477963" y="4868863"/>
          <p14:tracePt t="8849" x="1504950" y="4868863"/>
          <p14:tracePt t="8858" x="1538288" y="4868863"/>
          <p14:tracePt t="8861" x="1546225" y="4868863"/>
          <p14:tracePt t="8866" x="1563688" y="4868863"/>
          <p14:tracePt t="8874" x="1581150" y="4868863"/>
          <p14:tracePt t="8877" x="1589088" y="4868863"/>
          <p14:tracePt t="8881" x="1597025" y="4868863"/>
          <p14:tracePt t="8889" x="1622425" y="4868863"/>
          <p14:tracePt t="8893" x="1631950" y="4868863"/>
          <p14:tracePt t="8897" x="1649413" y="4868863"/>
          <p14:tracePt t="8906" x="1682750" y="4868863"/>
          <p14:tracePt t="8909" x="1708150" y="4868863"/>
          <p14:tracePt t="8913" x="1741488" y="4868863"/>
          <p14:tracePt t="8917" x="1766888" y="4868863"/>
          <p14:tracePt t="8922" x="1801813" y="4868863"/>
          <p14:tracePt t="8925" x="1844675" y="4868863"/>
          <p14:tracePt t="8929" x="1903413" y="4868863"/>
          <p14:tracePt t="8933" x="1946275" y="4868863"/>
          <p14:tracePt t="8937" x="1979613" y="4868863"/>
          <p14:tracePt t="8941" x="2005013" y="4868863"/>
          <p14:tracePt t="8945" x="2039938" y="4868863"/>
          <p14:tracePt t="8949" x="2082800" y="4868863"/>
          <p14:tracePt t="8957" x="2141538" y="4868863"/>
          <p14:tracePt t="8961" x="2166938" y="4868863"/>
          <p14:tracePt t="8966" x="2192338" y="4868863"/>
          <p14:tracePt t="8978" x="2260600" y="4868863"/>
          <p14:tracePt t="8981" x="2278063" y="4868863"/>
          <p14:tracePt t="8990" x="2319338" y="4878388"/>
          <p14:tracePt t="8993" x="2344738" y="4878388"/>
          <p14:tracePt t="8997" x="2362200" y="4878388"/>
          <p14:tracePt t="9006" x="2405063" y="4878388"/>
          <p14:tracePt t="9010" x="2422525" y="4878388"/>
          <p14:tracePt t="9013" x="2447925" y="4878388"/>
          <p14:tracePt t="9017" x="2481263" y="4878388"/>
          <p14:tracePt t="9025" x="2532063" y="4886325"/>
          <p14:tracePt t="9029" x="2557463" y="4886325"/>
          <p14:tracePt t="9033" x="2592388" y="4894263"/>
          <p14:tracePt t="9038" x="2608263" y="4894263"/>
          <p14:tracePt t="9045" x="2660650" y="4894263"/>
          <p14:tracePt t="9049" x="2686050" y="4894263"/>
          <p14:tracePt t="9057" x="2711450" y="4894263"/>
          <p14:tracePt t="9065" x="2719388" y="4894263"/>
          <p14:tracePt t="9072" x="2727325" y="4894263"/>
          <p14:tracePt t="9077" x="2736850" y="4894263"/>
          <p14:tracePt t="9098" x="2744788" y="4894263"/>
          <p14:tracePt t="9107" x="2752725" y="4894263"/>
          <p14:tracePt t="9114" x="2762250" y="4894263"/>
          <p14:tracePt t="9117" x="2778125" y="4894263"/>
          <p14:tracePt t="9125" x="2795588" y="4894263"/>
          <p14:tracePt t="9129" x="2805113" y="4894263"/>
          <p14:tracePt t="9133" x="2820988" y="4894263"/>
          <p14:tracePt t="9138" x="2838450" y="4894263"/>
          <p14:tracePt t="9141" x="2855913" y="4894263"/>
          <p14:tracePt t="9145" x="2881313" y="4894263"/>
          <p14:tracePt t="9149" x="2897188" y="4894263"/>
          <p14:tracePt t="9161" x="2957513" y="4894263"/>
          <p14:tracePt t="9174" x="2982913" y="4894263"/>
          <p14:tracePt t="9179" x="2990850" y="4894263"/>
          <p14:tracePt t="9185" x="3008313" y="4894263"/>
          <p14:tracePt t="9194" x="3016250" y="4894263"/>
          <p14:tracePt t="9204" x="3025775" y="4894263"/>
          <p14:tracePt t="9222" x="3033713" y="4894263"/>
          <p14:tracePt t="9225" x="3051175" y="4894263"/>
          <p14:tracePt t="9234" x="3067050" y="4894263"/>
          <p14:tracePt t="9238" x="3076575" y="4894263"/>
          <p14:tracePt t="9242" x="3084513" y="4894263"/>
          <p14:tracePt t="9245" x="3101975" y="4894263"/>
          <p14:tracePt t="9250" x="3109913" y="4894263"/>
          <p14:tracePt t="9260" x="3144838" y="4894263"/>
          <p14:tracePt t="9265" x="3160713" y="4894263"/>
          <p14:tracePt t="9275" x="3178175" y="4894263"/>
          <p14:tracePt t="9278" x="3186113" y="4894263"/>
          <p14:tracePt t="9282" x="3195638" y="4894263"/>
          <p14:tracePt t="9293" x="3203575" y="4894263"/>
          <p14:tracePt t="9304" x="3211513" y="4894263"/>
          <p14:tracePt t="9318" x="3228975" y="4894263"/>
          <p14:tracePt t="9322" x="3238500" y="4894263"/>
          <p14:tracePt t="9326" x="3246438" y="4894263"/>
          <p14:tracePt t="9330" x="3254375" y="4894263"/>
          <p14:tracePt t="9333" x="3263900" y="4894263"/>
          <p14:tracePt t="9338" x="3271838" y="4894263"/>
          <p14:tracePt t="9342" x="3289300" y="4894263"/>
          <p14:tracePt t="9349" x="3297238" y="4894263"/>
          <p14:tracePt t="9358" x="3305175" y="4894263"/>
          <p14:tracePt t="9361" x="3314700" y="4894263"/>
          <p14:tracePt t="9372" x="3322638" y="4894263"/>
          <p14:tracePt t="9569" x="3330575" y="4878388"/>
          <p14:tracePt t="9577" x="3330575" y="4868863"/>
          <p14:tracePt t="9583" x="3330575" y="4852988"/>
          <p14:tracePt t="9590" x="3330575" y="4835525"/>
          <p14:tracePt t="9593" x="3330575" y="4818063"/>
          <p14:tracePt t="9597" x="3330575" y="4802188"/>
          <p14:tracePt t="9606" x="3330575" y="4767263"/>
          <p14:tracePt t="9609" x="3330575" y="4749800"/>
          <p14:tracePt t="9613" x="3322638" y="4733925"/>
          <p14:tracePt t="9617" x="3322638" y="4724400"/>
          <p14:tracePt t="9622" x="3322638" y="4708525"/>
          <p14:tracePt t="9625" x="3322638" y="4699000"/>
          <p14:tracePt t="9629" x="3322638" y="4691063"/>
          <p14:tracePt t="9633" x="3314700" y="4673600"/>
          <p14:tracePt t="9641" x="3305175" y="4665663"/>
          <p14:tracePt t="9665" x="3305175" y="4657725"/>
          <p14:tracePt t="9757" x="3297238" y="4657725"/>
          <p14:tracePt t="9762" x="3289300" y="4657725"/>
          <p14:tracePt t="9770" x="3271838" y="4665663"/>
          <p14:tracePt t="9774" x="3263900" y="4665663"/>
          <p14:tracePt t="9778" x="3254375" y="4683125"/>
          <p14:tracePt t="9781" x="3228975" y="4691063"/>
          <p14:tracePt t="9788" x="3211513" y="4699000"/>
          <p14:tracePt t="9789" x="3186113" y="4708525"/>
          <p14:tracePt t="9793" x="3170238" y="4716463"/>
          <p14:tracePt t="9797" x="3144838" y="4724400"/>
          <p14:tracePt t="9805" x="3094038" y="4733925"/>
          <p14:tracePt t="9811" x="3067050" y="4741863"/>
          <p14:tracePt t="9813" x="3016250" y="4749800"/>
          <p14:tracePt t="9817" x="2982913" y="4759325"/>
          <p14:tracePt t="9822" x="2949575" y="4767263"/>
          <p14:tracePt t="9825" x="2906713" y="4767263"/>
          <p14:tracePt t="9829" x="2846388" y="4784725"/>
          <p14:tracePt t="9833" x="2805113" y="4784725"/>
          <p14:tracePt t="9838" x="2744788" y="4792663"/>
          <p14:tracePt t="9840" x="2701925" y="4792663"/>
          <p14:tracePt t="9845" x="2643188" y="4802188"/>
          <p14:tracePt t="9849" x="2582863" y="4802188"/>
          <p14:tracePt t="9857" x="2455863" y="4802188"/>
          <p14:tracePt t="9860" x="2387600" y="4802188"/>
          <p14:tracePt t="9865" x="2311400" y="4802188"/>
          <p14:tracePt t="9873" x="2159000" y="4810125"/>
          <p14:tracePt t="9876" x="2082800" y="4810125"/>
          <p14:tracePt t="9881" x="2014538" y="4810125"/>
          <p14:tracePt t="9889" x="1895475" y="4810125"/>
          <p14:tracePt t="9892" x="1827213" y="4810125"/>
          <p14:tracePt t="9896" x="1751013" y="4810125"/>
          <p14:tracePt t="9901" x="1700213" y="4810125"/>
          <p14:tracePt t="9908" x="1639888" y="4810125"/>
          <p14:tracePt t="9910" x="1597025" y="4810125"/>
          <p14:tracePt t="9913" x="1538288" y="4810125"/>
          <p14:tracePt t="9917" x="1495425" y="4810125"/>
          <p14:tracePt t="9921" x="1462088" y="4810125"/>
          <p14:tracePt t="9925" x="1427163" y="4810125"/>
          <p14:tracePt t="9928" x="1411288" y="4810125"/>
          <p14:tracePt t="9933" x="1376363" y="4810125"/>
          <p14:tracePt t="9938" x="1350963" y="4810125"/>
          <p14:tracePt t="9941" x="1333500" y="4810125"/>
          <p14:tracePt t="9945" x="1308100" y="4810125"/>
          <p14:tracePt t="9949" x="1282700" y="4810125"/>
          <p14:tracePt t="9955" x="1266825" y="4810125"/>
          <p14:tracePt t="9957" x="1257300" y="4802188"/>
          <p14:tracePt t="9961" x="1241425" y="4792663"/>
          <p14:tracePt t="9965" x="1231900" y="4792663"/>
          <p14:tracePt t="9973" x="1223963" y="4792663"/>
          <p14:tracePt t="9976" x="1216025" y="4792663"/>
          <p14:tracePt t="9991" x="1189038" y="4792663"/>
          <p14:tracePt t="9998" x="1181100" y="4792663"/>
          <p14:tracePt t="10001" x="1173163" y="4792663"/>
          <p14:tracePt t="10009" x="1163638" y="4792663"/>
          <p14:tracePt t="10013" x="1155700" y="4792663"/>
          <p14:tracePt t="10017" x="1147763" y="4792663"/>
          <p14:tracePt t="10025" x="1138238" y="4792663"/>
          <p14:tracePt t="10033" x="1130300" y="4792663"/>
          <p14:tracePt t="10038" x="1122363" y="4792663"/>
          <p14:tracePt t="10041" x="1112838" y="4792663"/>
          <p14:tracePt t="10045" x="1104900" y="4792663"/>
          <p14:tracePt t="10049" x="1096963" y="4792663"/>
          <p14:tracePt t="10057" x="1069975" y="4792663"/>
          <p14:tracePt t="10065" x="1054100" y="4792663"/>
          <p14:tracePt t="10074" x="1028700" y="4802188"/>
          <p14:tracePt t="10077" x="1019175" y="4802188"/>
          <p14:tracePt t="10081" x="1011238" y="4802188"/>
          <p14:tracePt t="10089" x="985838" y="4802188"/>
          <p14:tracePt t="10093" x="977900" y="4802188"/>
          <p14:tracePt t="10097" x="968375" y="4802188"/>
          <p14:tracePt t="10105" x="942975" y="4802188"/>
          <p14:tracePt t="10109" x="925513" y="4802188"/>
          <p14:tracePt t="10113" x="917575" y="4802188"/>
          <p14:tracePt t="10117" x="909638" y="4802188"/>
          <p14:tracePt t="10122" x="900113" y="4802188"/>
          <p14:tracePt t="10130" x="884238" y="4802188"/>
          <p14:tracePt t="10138" x="874713" y="4802188"/>
          <p14:tracePt t="10417" x="874713" y="4810125"/>
          <p14:tracePt t="10425" x="858838" y="4818063"/>
          <p14:tracePt t="10430" x="858838" y="4827588"/>
          <p14:tracePt t="10435" x="858838" y="4835525"/>
          <p14:tracePt t="10467" x="858838" y="4843463"/>
          <p14:tracePt t="10727" x="858838" y="4852988"/>
          <p14:tracePt t="10798" x="858838" y="4860925"/>
          <p14:tracePt t="10804" x="858838" y="4878388"/>
          <p14:tracePt t="10811" x="858838" y="4886325"/>
          <p14:tracePt t="10822" x="866775" y="4894263"/>
          <p14:tracePt t="10835" x="874713" y="4903788"/>
          <p14:tracePt t="10867" x="884238" y="4903788"/>
          <p14:tracePt t="10872" x="884238" y="4911725"/>
          <p14:tracePt t="10878" x="892175" y="4911725"/>
          <p14:tracePt t="10882" x="900113" y="4911725"/>
          <p14:tracePt t="10890" x="917575" y="4911725"/>
          <p14:tracePt t="10894" x="942975" y="4911725"/>
          <p14:tracePt t="10899" x="960438" y="4911725"/>
          <p14:tracePt t="10906" x="993775" y="4911725"/>
          <p14:tracePt t="10911" x="1019175" y="4911725"/>
          <p14:tracePt t="10915" x="1036638" y="4911725"/>
          <p14:tracePt t="10922" x="1096963" y="4911725"/>
          <p14:tracePt t="10926" x="1112838" y="4911725"/>
          <p14:tracePt t="10930" x="1138238" y="4911725"/>
          <p14:tracePt t="10935" x="1173163" y="4911725"/>
          <p14:tracePt t="10942" x="1231900" y="4911725"/>
          <p14:tracePt t="10946" x="1257300" y="4911725"/>
          <p14:tracePt t="10951" x="1282700" y="4911725"/>
          <p14:tracePt t="10956" x="1300163" y="4911725"/>
          <p14:tracePt t="10959" x="1333500" y="4911725"/>
          <p14:tracePt t="10978" x="1581150" y="4903788"/>
          <p14:tracePt t="10983" x="1657350" y="4903788"/>
          <p14:tracePt t="10991" x="1809750" y="4903788"/>
          <p14:tracePt t="10994" x="1895475" y="4903788"/>
          <p14:tracePt t="10998" x="1979613" y="4903788"/>
          <p14:tracePt t="11007" x="2141538" y="4903788"/>
          <p14:tracePt t="11010" x="2235200" y="4903788"/>
          <p14:tracePt t="11014" x="2319338" y="4903788"/>
          <p14:tracePt t="11023" x="2506663" y="4903788"/>
          <p14:tracePt t="11026" x="2566988" y="4903788"/>
          <p14:tracePt t="11030" x="2625725" y="4903788"/>
          <p14:tracePt t="11039" x="2711450" y="4903788"/>
          <p14:tracePt t="11042" x="2752725" y="4903788"/>
          <p14:tracePt t="11046" x="2795588" y="4903788"/>
          <p14:tracePt t="11051" x="2830513" y="4903788"/>
          <p14:tracePt t="11055" x="2863850" y="4903788"/>
          <p14:tracePt t="11058" x="2889250" y="4903788"/>
          <p14:tracePt t="11062" x="2922588" y="4903788"/>
          <p14:tracePt t="11066" x="2957513" y="4903788"/>
          <p14:tracePt t="11072" x="2990850" y="4903788"/>
          <p14:tracePt t="11075" x="3033713" y="4903788"/>
          <p14:tracePt t="11078" x="3059113" y="4903788"/>
          <p14:tracePt t="11082" x="3094038" y="4903788"/>
          <p14:tracePt t="11091" x="3152775" y="4903788"/>
          <p14:tracePt t="11094" x="3178175" y="4903788"/>
          <p14:tracePt t="11098" x="3195638" y="4903788"/>
          <p14:tracePt t="11107" x="3221038" y="4911725"/>
          <p14:tracePt t="11111" x="3228975" y="4911725"/>
          <p14:tracePt t="11114" x="3238500" y="4911725"/>
          <p14:tracePt t="11120" x="3238500" y="4919663"/>
          <p14:tracePt t="11126" x="3246438" y="4919663"/>
          <p14:tracePt t="11135" x="3254375" y="4919663"/>
          <p14:tracePt t="11172" x="3263900" y="4919663"/>
          <p14:tracePt t="11278" x="3263900" y="4929188"/>
          <p14:tracePt t="11287" x="3263900" y="4937125"/>
          <p14:tracePt t="11294" x="3238500" y="4972050"/>
          <p14:tracePt t="11298" x="3228975" y="4972050"/>
          <p14:tracePt t="11306" x="3186113" y="5005388"/>
          <p14:tracePt t="11310" x="3160713" y="5013325"/>
          <p14:tracePt t="11315" x="3127375" y="5030788"/>
          <p14:tracePt t="11322" x="3067050" y="5064125"/>
          <p14:tracePt t="11327" x="3025775" y="5081588"/>
          <p14:tracePt t="11330" x="2974975" y="5099050"/>
          <p14:tracePt t="11334" x="2914650" y="5124450"/>
          <p14:tracePt t="11339" x="2838450" y="5141913"/>
          <p14:tracePt t="11342" x="2762250" y="5175250"/>
          <p14:tracePt t="11346" x="2693988" y="5200650"/>
          <p14:tracePt t="11350" x="2600325" y="5226050"/>
          <p14:tracePt t="11355" x="2516188" y="5260975"/>
          <p14:tracePt t="11358" x="2413000" y="5286375"/>
          <p14:tracePt t="11362" x="2319338" y="5311775"/>
          <p14:tracePt t="11366" x="2235200" y="5327650"/>
          <p14:tracePt t="11371" x="2149475" y="5337175"/>
          <p14:tracePt t="11374" x="2055813" y="5362575"/>
          <p14:tracePt t="11378" x="1989138" y="5370513"/>
          <p14:tracePt t="11382" x="1911350" y="5387975"/>
          <p14:tracePt t="11390" x="1776413" y="5413375"/>
          <p14:tracePt t="11394" x="1716088" y="5421313"/>
          <p14:tracePt t="11398" x="1657350" y="5446713"/>
          <p14:tracePt t="11405" x="1597025" y="5456238"/>
          <p14:tracePt t="11406" x="1555750" y="5464175"/>
          <p14:tracePt t="11412" x="1495425" y="5481638"/>
          <p14:tracePt t="11414" x="1444625" y="5481638"/>
          <p14:tracePt t="11421" x="1419225" y="5489575"/>
          <p14:tracePt t="11422" x="1368425" y="5514975"/>
          <p14:tracePt t="11430" x="1292225" y="5532438"/>
          <p14:tracePt t="11435" x="1257300" y="5540375"/>
          <p14:tracePt t="11439" x="1231900" y="5549900"/>
          <p14:tracePt t="11442" x="1216025" y="5557838"/>
          <p14:tracePt t="11446" x="1189038" y="5557838"/>
          <p14:tracePt t="11450" x="1173163" y="5565775"/>
          <p14:tracePt t="11455" x="1155700" y="5575300"/>
          <p14:tracePt t="11457" x="1147763" y="5583238"/>
          <p14:tracePt t="11462" x="1130300" y="5591175"/>
          <p14:tracePt t="11466" x="1122363" y="5591175"/>
          <p14:tracePt t="11474" x="1112838" y="5600700"/>
          <p14:tracePt t="11482" x="1104900" y="5600700"/>
          <p14:tracePt t="11503" x="1096963" y="5600700"/>
          <p14:tracePt t="11522" x="1096963" y="5608638"/>
          <p14:tracePt t="11527" x="1087438" y="5608638"/>
          <p14:tracePt t="11530" x="1079500" y="5616575"/>
          <p14:tracePt t="11540" x="1069975" y="5616575"/>
          <p14:tracePt t="11543" x="1054100" y="5626100"/>
          <p14:tracePt t="11546" x="1044575" y="5634038"/>
          <p14:tracePt t="11550" x="1019175" y="5641975"/>
          <p14:tracePt t="11555" x="993775" y="5651500"/>
          <p14:tracePt t="11558" x="977900" y="5659438"/>
          <p14:tracePt t="11562" x="960438" y="5659438"/>
          <p14:tracePt t="11566" x="935038" y="5668963"/>
          <p14:tracePt t="11571" x="909638" y="5668963"/>
          <p14:tracePt t="11575" x="892175" y="5676900"/>
          <p14:tracePt t="11581" x="833438" y="5676900"/>
          <p14:tracePt t="11591" x="798513" y="5676900"/>
          <p14:tracePt t="11596" x="781050" y="5676900"/>
          <p14:tracePt t="11599" x="773113" y="5676900"/>
          <p14:tracePt t="11604" x="755650" y="5676900"/>
          <p14:tracePt t="11607" x="747713" y="5676900"/>
          <p14:tracePt t="11614" x="739775" y="5676900"/>
          <p14:tracePt t="11622" x="730250" y="5676900"/>
          <p14:tracePt t="11759" x="722313" y="5676900"/>
          <p14:tracePt t="11763" x="714375" y="5676900"/>
          <p14:tracePt t="12055" x="714375" y="5668963"/>
          <p14:tracePt t="12059" x="722313" y="5668963"/>
          <p14:tracePt t="12062" x="730250" y="5659438"/>
          <p14:tracePt t="12067" x="747713" y="5659438"/>
          <p14:tracePt t="12071" x="773113" y="5659438"/>
          <p14:tracePt t="12074" x="790575" y="5659438"/>
          <p14:tracePt t="12078" x="808038" y="5659438"/>
          <p14:tracePt t="12082" x="823913" y="5659438"/>
          <p14:tracePt t="12090" x="866775" y="5651500"/>
          <p14:tracePt t="12095" x="874713" y="5651500"/>
          <p14:tracePt t="12098" x="892175" y="5651500"/>
          <p14:tracePt t="12107" x="917575" y="5641975"/>
          <p14:tracePt t="12109" x="935038" y="5641975"/>
          <p14:tracePt t="12114" x="952500" y="5641975"/>
          <p14:tracePt t="12123" x="960438" y="5641975"/>
          <p14:tracePt t="12126" x="968375" y="5641975"/>
          <p14:tracePt t="12134" x="968375" y="5634038"/>
          <p14:tracePt t="12139" x="977900" y="5634038"/>
          <p14:tracePt t="12142" x="985838" y="5634038"/>
          <p14:tracePt t="12146" x="993775" y="5626100"/>
          <p14:tracePt t="12162" x="1003300" y="5626100"/>
          <p14:tracePt t="12174" x="1011238" y="5626100"/>
          <p14:tracePt t="12190" x="1028700" y="5626100"/>
          <p14:tracePt t="12198" x="1036638" y="5626100"/>
          <p14:tracePt t="12206" x="1054100" y="5634038"/>
          <p14:tracePt t="12209" x="1062038" y="5634038"/>
          <p14:tracePt t="12214" x="1062038" y="5641975"/>
          <p14:tracePt t="12222" x="1079500" y="5641975"/>
          <p14:tracePt t="12239" x="1087438" y="5651500"/>
          <p14:tracePt t="12318" x="1087438" y="5659438"/>
          <p14:tracePt t="12327" x="1087438" y="5668963"/>
          <p14:tracePt t="12331" x="1087438" y="5676900"/>
          <p14:tracePt t="12334" x="1069975" y="5684838"/>
          <p14:tracePt t="12338" x="1062038" y="5684838"/>
          <p14:tracePt t="12342" x="1062038" y="5694363"/>
          <p14:tracePt t="12346" x="1044575" y="5702300"/>
          <p14:tracePt t="12350" x="1028700" y="5702300"/>
          <p14:tracePt t="12355" x="1028700" y="5710238"/>
          <p14:tracePt t="12360" x="1003300" y="5710238"/>
          <p14:tracePt t="12362" x="993775" y="5710238"/>
          <p14:tracePt t="12367" x="977900" y="5719763"/>
          <p14:tracePt t="12371" x="952500" y="5719763"/>
          <p14:tracePt t="12375" x="942975" y="5727700"/>
          <p14:tracePt t="12377" x="925513" y="5727700"/>
          <p14:tracePt t="12381" x="900113" y="5735638"/>
          <p14:tracePt t="12391" x="874713" y="5735638"/>
          <p14:tracePt t="12394" x="866775" y="5735638"/>
          <p14:tracePt t="12398" x="858838" y="5735638"/>
          <p14:tracePt t="12406" x="841375" y="5735638"/>
          <p14:tracePt t="12410" x="833438" y="5735638"/>
          <p14:tracePt t="12413" x="823913" y="5735638"/>
          <p14:tracePt t="12422" x="815975" y="5735638"/>
          <p14:tracePt t="12425" x="808038" y="5735638"/>
          <p14:tracePt t="12431" x="798513" y="5735638"/>
          <p14:tracePt t="12446" x="790575" y="5735638"/>
          <p14:tracePt t="12450" x="781050" y="5735638"/>
          <p14:tracePt t="12458" x="773113" y="5735638"/>
          <p14:tracePt t="12473" x="755650" y="5735638"/>
          <p14:tracePt t="12482" x="747713" y="5745163"/>
          <p14:tracePt t="12491" x="730250" y="5745163"/>
          <p14:tracePt t="12497" x="722313" y="5745163"/>
          <p14:tracePt t="12507" x="714375" y="5745163"/>
          <p14:tracePt t="12511" x="714375" y="5753100"/>
          <p14:tracePt t="12515" x="704850" y="5753100"/>
          <p14:tracePt t="12521" x="696913" y="5761038"/>
          <p14:tracePt t="12527" x="688975" y="5770563"/>
          <p14:tracePt t="12539" x="671513" y="5778500"/>
          <p14:tracePt t="12542" x="671513" y="5788025"/>
          <p14:tracePt t="12547" x="663575" y="5795963"/>
          <p14:tracePt t="12552" x="654050" y="5795963"/>
          <p14:tracePt t="12556" x="646113" y="5813425"/>
          <p14:tracePt t="12563" x="636588" y="5821363"/>
          <p14:tracePt t="12567" x="628650" y="5838825"/>
          <p14:tracePt t="12572" x="620713" y="5838825"/>
          <p14:tracePt t="12576" x="620713" y="5854700"/>
          <p14:tracePt t="12579" x="620713" y="5864225"/>
          <p14:tracePt t="12588" x="620713" y="5880100"/>
          <p14:tracePt t="12592" x="620713" y="5889625"/>
          <p14:tracePt t="12605" x="620713" y="5897563"/>
          <p14:tracePt t="12607" x="620713" y="5905500"/>
          <p14:tracePt t="12610" x="620713" y="5915025"/>
          <p14:tracePt t="12614" x="620713" y="5922963"/>
          <p14:tracePt t="12624" x="620713" y="5948363"/>
          <p14:tracePt t="12627" x="636588" y="5965825"/>
          <p14:tracePt t="12631" x="646113" y="5983288"/>
          <p14:tracePt t="12640" x="663575" y="6008688"/>
          <p14:tracePt t="12644" x="663575" y="6024563"/>
          <p14:tracePt t="12647" x="671513" y="6034088"/>
          <p14:tracePt t="12655" x="688975" y="6059488"/>
          <p14:tracePt t="12662" x="696913" y="6076950"/>
          <p14:tracePt t="12667" x="696913" y="6084888"/>
          <p14:tracePt t="12672" x="696913" y="6092825"/>
          <p14:tracePt t="12676" x="704850" y="6102350"/>
          <p14:tracePt t="12679" x="714375" y="6110288"/>
          <p14:tracePt t="12683" x="714375" y="6118225"/>
          <p14:tracePt t="12688" x="714375" y="6127750"/>
          <p14:tracePt t="12691" x="714375" y="6135688"/>
          <p14:tracePt t="12695" x="722313" y="6135688"/>
          <p14:tracePt t="12699" x="722313" y="6153150"/>
          <p14:tracePt t="12707" x="722313" y="6161088"/>
          <p14:tracePt t="12711" x="722313" y="6169025"/>
          <p14:tracePt t="12715" x="730250" y="6169025"/>
          <p14:tracePt t="12721" x="730250" y="6178550"/>
          <p14:tracePt t="12738" x="739775" y="6186488"/>
          <p14:tracePt t="12887" x="730250" y="6186488"/>
          <p14:tracePt t="12891" x="730250" y="6169025"/>
          <p14:tracePt t="12899" x="730250" y="6143625"/>
          <p14:tracePt t="12905" x="730250" y="6127750"/>
          <p14:tracePt t="12907" x="730250" y="6118225"/>
          <p14:tracePt t="12911" x="730250" y="6102350"/>
          <p14:tracePt t="12915" x="730250" y="6092825"/>
          <p14:tracePt t="12923" x="730250" y="6059488"/>
          <p14:tracePt t="12927" x="739775" y="6049963"/>
          <p14:tracePt t="12931" x="747713" y="6024563"/>
          <p14:tracePt t="12939" x="790575" y="5983288"/>
          <p14:tracePt t="12943" x="808038" y="5965825"/>
          <p14:tracePt t="12947" x="823913" y="5948363"/>
          <p14:tracePt t="12951" x="849313" y="5932488"/>
          <p14:tracePt t="12955" x="874713" y="5905500"/>
          <p14:tracePt t="12961" x="909638" y="5880100"/>
          <p14:tracePt t="12976" x="1069975" y="5761038"/>
          <p14:tracePt t="12979" x="1130300" y="5745163"/>
          <p14:tracePt t="12983" x="1206500" y="5719763"/>
          <p14:tracePt t="12988" x="1282700" y="5710238"/>
          <p14:tracePt t="12991" x="1350963" y="5694363"/>
          <p14:tracePt t="12995" x="1427163" y="5676900"/>
          <p14:tracePt t="12999" x="1504950" y="5668963"/>
          <p14:tracePt t="13007" x="1657350" y="5668963"/>
          <p14:tracePt t="13015" x="1784350" y="5668963"/>
          <p14:tracePt t="13021" x="1860550" y="5668963"/>
          <p14:tracePt t="13023" x="1911350" y="5668963"/>
          <p14:tracePt t="13027" x="1971675" y="5668963"/>
          <p14:tracePt t="13031" x="2047875" y="5668963"/>
          <p14:tracePt t="13039" x="2149475" y="5668963"/>
          <p14:tracePt t="13042" x="2200275" y="5668963"/>
          <p14:tracePt t="13047" x="2260600" y="5668963"/>
          <p14:tracePt t="13051" x="2336800" y="5668963"/>
          <p14:tracePt t="13056" x="2387600" y="5668963"/>
          <p14:tracePt t="13059" x="2447925" y="5668963"/>
          <p14:tracePt t="13062" x="2524125" y="5668963"/>
          <p14:tracePt t="13067" x="2592388" y="5668963"/>
          <p14:tracePt t="13072" x="2676525" y="5694363"/>
          <p14:tracePt t="13075" x="2752725" y="5702300"/>
          <p14:tracePt t="13080" x="2838450" y="5727700"/>
          <p14:tracePt t="13083" x="2932113" y="5735638"/>
          <p14:tracePt t="13090" x="3016250" y="5761038"/>
          <p14:tracePt t="13093" x="3101975" y="5770563"/>
          <p14:tracePt t="13095" x="3178175" y="5778500"/>
          <p14:tracePt t="13099" x="3246438" y="5788025"/>
          <p14:tracePt t="13105" x="3322638" y="5803900"/>
          <p14:tracePt t="13107" x="3382963" y="5813425"/>
          <p14:tracePt t="13115" x="3484563" y="5829300"/>
          <p14:tracePt t="13121" x="3535363" y="5829300"/>
          <p14:tracePt t="13124" x="3594100" y="5838825"/>
          <p14:tracePt t="13129" x="3636963" y="5846763"/>
          <p14:tracePt t="13131" x="3671888" y="5854700"/>
          <p14:tracePt t="13139" x="3738563" y="5864225"/>
          <p14:tracePt t="13145" x="3756025" y="5864225"/>
          <p14:tracePt t="13147" x="3781425" y="5872163"/>
          <p14:tracePt t="13151" x="3816350" y="5872163"/>
          <p14:tracePt t="13156" x="3832225" y="5872163"/>
          <p14:tracePt t="13158" x="3857625" y="5880100"/>
          <p14:tracePt t="13163" x="3883025" y="5889625"/>
          <p14:tracePt t="13184" x="4002088" y="5915025"/>
          <p14:tracePt t="13188" x="4027488" y="5915025"/>
          <p14:tracePt t="13195" x="4062413" y="5922963"/>
          <p14:tracePt t="13202" x="4087813" y="5932488"/>
          <p14:tracePt t="13208" x="4095750" y="5932488"/>
          <p14:tracePt t="13212" x="4105275" y="5932488"/>
          <p14:tracePt t="13222" x="4113213" y="5940425"/>
          <p14:tracePt t="13231" x="4121150" y="5940425"/>
          <p14:tracePt t="13239" x="4121150" y="5948363"/>
          <p14:tracePt t="13247" x="4130675" y="5957888"/>
          <p14:tracePt t="13255" x="4138613" y="5957888"/>
          <p14:tracePt t="13263" x="4138613" y="5965825"/>
          <p14:tracePt t="13272" x="4146550" y="5973763"/>
          <p14:tracePt t="13283" x="4156075" y="5983288"/>
          <p14:tracePt t="13289" x="4156075" y="5991225"/>
          <p14:tracePt t="13293" x="4164013" y="5999163"/>
          <p14:tracePt t="13299" x="4164013" y="6008688"/>
          <p14:tracePt t="13308" x="4164013" y="6016625"/>
          <p14:tracePt t="13316" x="4171950" y="6016625"/>
          <p14:tracePt t="13322" x="4171950" y="6024563"/>
          <p14:tracePt t="13327" x="4181475" y="6034088"/>
          <p14:tracePt t="13443" x="4197350" y="6034088"/>
          <p14:tracePt t="13448" x="4214813" y="6034088"/>
          <p14:tracePt t="13456" x="4240213" y="6008688"/>
          <p14:tracePt t="13459" x="4265613" y="5983288"/>
          <p14:tracePt t="13463" x="4291013" y="5965825"/>
          <p14:tracePt t="13467" x="4308475" y="5948363"/>
          <p14:tracePt t="13472" x="4325938" y="5932488"/>
          <p14:tracePt t="13475" x="4341813" y="5915025"/>
          <p14:tracePt t="13479" x="4368800" y="5897563"/>
          <p14:tracePt t="13483" x="4394200" y="5880100"/>
          <p14:tracePt t="13488" x="4419600" y="5864225"/>
          <p14:tracePt t="13491" x="4427538" y="5864225"/>
          <p14:tracePt t="13500" x="4486275" y="5838825"/>
          <p14:tracePt t="13506" x="4538663" y="5813425"/>
          <p14:tracePt t="13515" x="4579938" y="5803900"/>
          <p14:tracePt t="13523" x="4622800" y="5803900"/>
          <p14:tracePt t="13527" x="4648200" y="5803900"/>
          <p14:tracePt t="13531" x="4665663" y="5803900"/>
          <p14:tracePt t="13538" x="4699000" y="5803900"/>
          <p14:tracePt t="13542" x="4708525" y="5803900"/>
          <p14:tracePt t="13547" x="4724400" y="5803900"/>
          <p14:tracePt t="13555" x="4759325" y="5803900"/>
          <p14:tracePt t="13558" x="4775200" y="5813425"/>
          <p14:tracePt t="13563" x="4802188" y="5821363"/>
          <p14:tracePt t="13567" x="4818063" y="5829300"/>
          <p14:tracePt t="13572" x="4827588" y="5838825"/>
          <p14:tracePt t="13576" x="4852988" y="5854700"/>
          <p14:tracePt t="13579" x="4868863" y="5864225"/>
          <p14:tracePt t="13583" x="4886325" y="5880100"/>
          <p14:tracePt t="13588" x="4894263" y="5897563"/>
          <p14:tracePt t="13591" x="4903788" y="5897563"/>
          <p14:tracePt t="13595" x="4919663" y="5915025"/>
          <p14:tracePt t="13599" x="4919663" y="5922963"/>
          <p14:tracePt t="13605" x="4929188" y="5922963"/>
          <p14:tracePt t="13607" x="4937125" y="5940425"/>
          <p14:tracePt t="13611" x="4946650" y="5948363"/>
          <p14:tracePt t="13615" x="4954588" y="5957888"/>
          <p14:tracePt t="13623" x="4972050" y="5973763"/>
          <p14:tracePt t="13628" x="4979988" y="5983288"/>
          <p14:tracePt t="13631" x="4979988" y="5991225"/>
          <p14:tracePt t="13639" x="4987925" y="5999163"/>
          <p14:tracePt t="13644" x="4997450" y="6008688"/>
          <p14:tracePt t="13647" x="4997450" y="6016625"/>
          <p14:tracePt t="13651" x="4997450" y="6024563"/>
          <p14:tracePt t="13663" x="5005388" y="6034088"/>
          <p14:tracePt t="14287" x="5005388" y="6008688"/>
          <p14:tracePt t="14292" x="5005388" y="5983288"/>
          <p14:tracePt t="14300" x="5013325" y="5922963"/>
          <p14:tracePt t="14305" x="5022850" y="5889625"/>
          <p14:tracePt t="14308" x="5030788" y="5872163"/>
          <p14:tracePt t="14311" x="5030788" y="5864225"/>
          <p14:tracePt t="14315" x="5038725" y="5846763"/>
          <p14:tracePt t="14324" x="5048250" y="5821363"/>
          <p14:tracePt t="14329" x="5056188" y="5803900"/>
          <p14:tracePt t="14331" x="5064125" y="5795963"/>
          <p14:tracePt t="14339" x="5091113" y="5770563"/>
          <p14:tracePt t="14346" x="5106988" y="5745163"/>
          <p14:tracePt t="14356" x="5116513" y="5727700"/>
          <p14:tracePt t="14359" x="5116513" y="5719763"/>
          <p14:tracePt t="14363" x="5116513" y="5702300"/>
          <p14:tracePt t="14368" x="5124450" y="5694363"/>
          <p14:tracePt t="14372" x="5124450" y="5684838"/>
          <p14:tracePt t="14375" x="5132388" y="5676900"/>
          <p14:tracePt t="14379" x="5132388" y="5659438"/>
          <p14:tracePt t="14383" x="5141913" y="5659438"/>
          <p14:tracePt t="14388" x="5141913" y="5641975"/>
          <p14:tracePt t="14396" x="5141913" y="5634038"/>
          <p14:tracePt t="14400" x="5141913" y="5616575"/>
          <p14:tracePt t="14408" x="5149850" y="5608638"/>
          <p14:tracePt t="14411" x="5149850" y="5600700"/>
          <p14:tracePt t="14417" x="5149850" y="5591175"/>
          <p14:tracePt t="14424" x="5157788" y="5575300"/>
          <p14:tracePt t="14431" x="5167313" y="5565775"/>
          <p14:tracePt t="14439" x="5167313" y="5557838"/>
          <p14:tracePt t="14444" x="5167313" y="5549900"/>
          <p14:tracePt t="14456" x="5167313" y="5540375"/>
          <p14:tracePt t="14463" x="5167313" y="5532438"/>
          <p14:tracePt t="15072" x="5175250" y="5532438"/>
          <p14:tracePt t="17317" x="5175250" y="5514975"/>
          <p14:tracePt t="17322" x="5175250" y="5489575"/>
          <p14:tracePt t="17326" x="5175250" y="5446713"/>
          <p14:tracePt t="17329" x="5167313" y="5362575"/>
          <p14:tracePt t="17333" x="5124450" y="5243513"/>
          <p14:tracePt t="17338" x="5030788" y="5073650"/>
          <p14:tracePt t="17341" x="4903788" y="4843463"/>
          <p14:tracePt t="17346" x="4733925" y="4605338"/>
          <p14:tracePt t="17349" x="4579938" y="4427538"/>
          <p14:tracePt t="17355" x="4427538" y="4240213"/>
          <p14:tracePt t="17357" x="4291013" y="4105275"/>
          <p14:tracePt t="17361" x="4156075" y="3968750"/>
          <p14:tracePt t="17365" x="4019550" y="3832225"/>
          <p14:tracePt t="17373" x="3824288" y="3619500"/>
          <p14:tracePt t="17381" x="3662363" y="3390900"/>
          <p14:tracePt t="17389" x="3552825" y="3186113"/>
          <p14:tracePt t="17392" x="3502025" y="3094038"/>
          <p14:tracePt t="17398" x="3475038" y="3016250"/>
          <p14:tracePt t="17401" x="3441700" y="2940050"/>
          <p14:tracePt t="17405" x="3408363" y="2863850"/>
          <p14:tracePt t="17411" x="3390900" y="2805113"/>
          <p14:tracePt t="17413" x="3365500" y="2762250"/>
          <p14:tracePt t="17417" x="3348038" y="2711450"/>
          <p14:tracePt t="17422" x="3330575" y="2660650"/>
          <p14:tracePt t="17425" x="3322638" y="2625725"/>
          <p14:tracePt t="17431" x="3305175" y="2592388"/>
          <p14:tracePt t="17433" x="3289300" y="2574925"/>
          <p14:tracePt t="17438" x="3279775" y="2549525"/>
          <p14:tracePt t="17441" x="3263900" y="2524125"/>
          <p14:tracePt t="17447" x="3246438" y="2506663"/>
          <p14:tracePt t="17449" x="3238500" y="2489200"/>
          <p14:tracePt t="17457" x="3195638" y="2463800"/>
          <p14:tracePt t="17463" x="3160713" y="2455863"/>
          <p14:tracePt t="17465" x="3127375" y="2438400"/>
          <p14:tracePt t="17472" x="3016250" y="2405063"/>
          <p14:tracePt t="17478" x="2949575" y="2397125"/>
          <p14:tracePt t="17481" x="2855913" y="2371725"/>
          <p14:tracePt t="17489" x="2711450" y="2344738"/>
          <p14:tracePt t="17496" x="2574925" y="2311400"/>
          <p14:tracePt t="17500" x="2516188" y="2303463"/>
          <p14:tracePt t="17506" x="2473325" y="2293938"/>
          <p14:tracePt t="17509" x="2447925" y="2286000"/>
          <p14:tracePt t="17513" x="2422525" y="2278063"/>
          <p14:tracePt t="17516" x="2413000" y="2278063"/>
          <p14:tracePt t="17522" x="2397125" y="2268538"/>
          <p14:tracePt t="17525" x="2379663" y="2260600"/>
          <p14:tracePt t="17533" x="2354263" y="2252663"/>
          <p14:tracePt t="17538" x="2328863" y="2243138"/>
          <p14:tracePt t="17542" x="2303463" y="2235200"/>
          <p14:tracePt t="17545" x="2252663" y="2227263"/>
          <p14:tracePt t="17549" x="2192338" y="2200275"/>
          <p14:tracePt t="17556" x="2014538" y="2174875"/>
          <p14:tracePt t="17563" x="1903413" y="2149475"/>
          <p14:tracePt t="17565" x="1758950" y="2124075"/>
          <p14:tracePt t="17573" x="1411288" y="2073275"/>
          <p14:tracePt t="17579" x="1189038" y="2039938"/>
          <p14:tracePt t="17581" x="942975" y="2014538"/>
          <p14:tracePt t="17589" x="425450" y="1946275"/>
          <p14:tracePt t="17595" x="212725" y="19208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4FFFEE-8B17-405C-9C4A-150AA6C16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127"/>
          <a:stretch/>
        </p:blipFill>
        <p:spPr>
          <a:xfrm>
            <a:off x="611352" y="1833562"/>
            <a:ext cx="7921295" cy="31908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5A1AF-396F-4BB5-BC01-DC7EA11E639E}"/>
              </a:ext>
            </a:extLst>
          </p:cNvPr>
          <p:cNvSpPr/>
          <p:nvPr/>
        </p:nvSpPr>
        <p:spPr>
          <a:xfrm flipV="1">
            <a:off x="734051" y="2486024"/>
            <a:ext cx="1641792" cy="444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D23FF-670D-497D-BAC1-96EF4DBDD7FC}"/>
              </a:ext>
            </a:extLst>
          </p:cNvPr>
          <p:cNvSpPr txBox="1"/>
          <p:nvPr/>
        </p:nvSpPr>
        <p:spPr>
          <a:xfrm>
            <a:off x="1747110" y="3002151"/>
            <a:ext cx="164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42A3235-4A6E-4CCE-BC05-9A72065F2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4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5"/>
    </mc:Choice>
    <mc:Fallback xmlns="">
      <p:transition spd="slow" advTm="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0" x="2165350" y="6305550"/>
          <p14:tracePt t="2498" x="1401763" y="6799263"/>
          <p14:tracePt t="2501" x="1411288" y="6746875"/>
          <p14:tracePt t="2507" x="1419225" y="6713538"/>
          <p14:tracePt t="2509" x="1427163" y="6670675"/>
          <p14:tracePt t="2513" x="1444625" y="6619875"/>
          <p14:tracePt t="2518" x="1452563" y="6577013"/>
          <p14:tracePt t="2522" x="1470025" y="6518275"/>
          <p14:tracePt t="2525" x="1477963" y="6467475"/>
          <p14:tracePt t="2531" x="1487488" y="6407150"/>
          <p14:tracePt t="2537" x="1512888" y="6305550"/>
          <p14:tracePt t="2541" x="1520825" y="6262688"/>
          <p14:tracePt t="2550" x="1530350" y="6169025"/>
          <p14:tracePt t="2557" x="1538288" y="6067425"/>
          <p14:tracePt t="2562" x="1546225" y="6016625"/>
          <p14:tracePt t="2566" x="1555750" y="5973763"/>
          <p14:tracePt t="2574" x="1581150" y="5864225"/>
          <p14:tracePt t="2578" x="1597025" y="5821363"/>
          <p14:tracePt t="2585" x="1631950" y="5735638"/>
          <p14:tracePt t="2590" x="1639888" y="5694363"/>
          <p14:tracePt t="2593" x="1657350" y="5659438"/>
          <p14:tracePt t="2597" x="1674813" y="5634038"/>
          <p14:tracePt t="2602" x="1682750" y="5608638"/>
          <p14:tracePt t="2606" x="1690688" y="5591175"/>
          <p14:tracePt t="2609" x="1708150" y="5565775"/>
          <p14:tracePt t="2614" x="1708150" y="5557838"/>
          <p14:tracePt t="2618" x="1716088" y="5540375"/>
          <p14:tracePt t="2625" x="1725613" y="5532438"/>
          <p14:tracePt t="2630" x="1733550" y="5514975"/>
          <p14:tracePt t="2637" x="1733550" y="5507038"/>
          <p14:tracePt t="2647" x="1741488" y="5497513"/>
          <p14:tracePt t="2650" x="1751013" y="5497513"/>
          <p14:tracePt t="2655" x="1751013" y="5489575"/>
          <p14:tracePt t="2662" x="1758950" y="5481638"/>
          <p14:tracePt t="2665" x="1776413" y="5472113"/>
          <p14:tracePt t="2674" x="1793875" y="5464175"/>
          <p14:tracePt t="2678" x="1809750" y="5456238"/>
          <p14:tracePt t="2681" x="1827213" y="5456238"/>
          <p14:tracePt t="2690" x="1878013" y="5456238"/>
          <p14:tracePt t="2694" x="1911350" y="5456238"/>
          <p14:tracePt t="2697" x="1938338" y="5456238"/>
          <p14:tracePt t="2701" x="1971675" y="5456238"/>
          <p14:tracePt t="2706" x="2005013" y="5456238"/>
          <p14:tracePt t="2709" x="2022475" y="5456238"/>
          <p14:tracePt t="2714" x="2055813" y="5446713"/>
          <p14:tracePt t="2721" x="2116138" y="5446713"/>
          <p14:tracePt t="2725" x="2133600" y="5446713"/>
          <p14:tracePt t="2731" x="2149475" y="5446713"/>
          <p14:tracePt t="2738" x="2184400" y="5446713"/>
          <p14:tracePt t="2741" x="2209800" y="5446713"/>
          <p14:tracePt t="2748" x="2235200" y="5446713"/>
          <p14:tracePt t="2754" x="2268538" y="5446713"/>
          <p14:tracePt t="2757" x="2286000" y="5446713"/>
          <p14:tracePt t="2762" x="2293938" y="5446713"/>
          <p14:tracePt t="2770" x="2328863" y="5446713"/>
          <p14:tracePt t="2773" x="2344738" y="5446713"/>
          <p14:tracePt t="2778" x="2354263" y="5446713"/>
          <p14:tracePt t="2786" x="2379663" y="5446713"/>
          <p14:tracePt t="2789" x="2387600" y="5446713"/>
          <p14:tracePt t="2798" x="2397125" y="5446713"/>
          <p14:tracePt t="2809" x="2405063" y="5446713"/>
          <p14:tracePt t="2877" x="2413000" y="5446713"/>
          <p14:tracePt t="2985" x="2413000" y="5438775"/>
          <p14:tracePt t="2990" x="2413000" y="5430838"/>
          <p14:tracePt t="2993" x="2422525" y="5421313"/>
          <p14:tracePt t="2997" x="2422525" y="5405438"/>
          <p14:tracePt t="3002" x="2430463" y="5380038"/>
          <p14:tracePt t="3005" x="2430463" y="5353050"/>
          <p14:tracePt t="3010" x="2430463" y="5327650"/>
          <p14:tracePt t="3014" x="2438400" y="5294313"/>
          <p14:tracePt t="3020" x="2438400" y="5235575"/>
          <p14:tracePt t="3025" x="2438400" y="5200650"/>
          <p14:tracePt t="3031" x="2438400" y="5167313"/>
          <p14:tracePt t="3038" x="2422525" y="5099050"/>
          <p14:tracePt t="3041" x="2413000" y="5064125"/>
          <p14:tracePt t="3048" x="2397125" y="5048250"/>
          <p14:tracePt t="3053" x="2362200" y="5005388"/>
          <p14:tracePt t="3074" x="2303463" y="4929188"/>
          <p14:tracePt t="3078" x="2278063" y="4911725"/>
          <p14:tracePt t="3083" x="2268538" y="4911725"/>
          <p14:tracePt t="3090" x="2217738" y="4903788"/>
          <p14:tracePt t="3093" x="2200275" y="4903788"/>
          <p14:tracePt t="3097" x="2174875" y="4894263"/>
          <p14:tracePt t="3101" x="2149475" y="4894263"/>
          <p14:tracePt t="3106" x="2133600" y="4894263"/>
          <p14:tracePt t="3109" x="2108200" y="4894263"/>
          <p14:tracePt t="3113" x="2082800" y="4894263"/>
          <p14:tracePt t="3122" x="2030413" y="4894263"/>
          <p14:tracePt t="3125" x="2005013" y="4894263"/>
          <p14:tracePt t="3131" x="1971675" y="4903788"/>
          <p14:tracePt t="3138" x="1928813" y="4929188"/>
          <p14:tracePt t="3141" x="1903413" y="4946650"/>
          <p14:tracePt t="3147" x="1878013" y="4962525"/>
          <p14:tracePt t="3154" x="1809750" y="5005388"/>
          <p14:tracePt t="3157" x="1784350" y="5022850"/>
          <p14:tracePt t="3162" x="1758950" y="5048250"/>
          <p14:tracePt t="3166" x="1733550" y="5064125"/>
          <p14:tracePt t="3171" x="1708150" y="5081588"/>
          <p14:tracePt t="3173" x="1690688" y="5099050"/>
          <p14:tracePt t="3178" x="1665288" y="5116513"/>
          <p14:tracePt t="3185" x="1622425" y="5141913"/>
          <p14:tracePt t="3189" x="1606550" y="5157788"/>
          <p14:tracePt t="3195" x="1606550" y="5167313"/>
          <p14:tracePt t="3197" x="1589088" y="5175250"/>
          <p14:tracePt t="3203" x="1571625" y="5183188"/>
          <p14:tracePt t="3210" x="1546225" y="5208588"/>
          <p14:tracePt t="3213" x="1530350" y="5226050"/>
          <p14:tracePt t="3217" x="1520825" y="5226050"/>
          <p14:tracePt t="3223" x="1520825" y="5235575"/>
          <p14:tracePt t="3230" x="1504950" y="5243513"/>
          <p14:tracePt t="3233" x="1504950" y="5251450"/>
          <p14:tracePt t="3242" x="1495425" y="5268913"/>
          <p14:tracePt t="3246" x="1487488" y="5268913"/>
          <p14:tracePt t="3250" x="1477963" y="5268913"/>
          <p14:tracePt t="3256" x="1477963" y="5276850"/>
          <p14:tracePt t="3261" x="1470025" y="5286375"/>
          <p14:tracePt t="3286" x="1470025" y="5294313"/>
          <p14:tracePt t="3502" x="1470025" y="5286375"/>
          <p14:tracePt t="3514" x="1470025" y="5276850"/>
          <p14:tracePt t="3575" x="1470025" y="5268913"/>
          <p14:tracePt t="3579" x="1477963" y="5268913"/>
          <p14:tracePt t="3582" x="1477963" y="5260975"/>
          <p14:tracePt t="3590" x="1495425" y="5251450"/>
          <p14:tracePt t="3603" x="1512888" y="5235575"/>
          <p14:tracePt t="3606" x="1520825" y="5235575"/>
          <p14:tracePt t="3610" x="1538288" y="5226050"/>
          <p14:tracePt t="3615" x="1555750" y="5226050"/>
          <p14:tracePt t="3620" x="1581150" y="5218113"/>
          <p14:tracePt t="3622" x="1606550" y="5218113"/>
          <p14:tracePt t="3626" x="1649413" y="5218113"/>
          <p14:tracePt t="3630" x="1690688" y="5218113"/>
          <p14:tracePt t="3634" x="1751013" y="5218113"/>
          <p14:tracePt t="3639" x="1819275" y="5218113"/>
          <p14:tracePt t="3642" x="1895475" y="5218113"/>
          <p14:tracePt t="3647" x="1963738" y="5218113"/>
          <p14:tracePt t="3655" x="2108200" y="5226050"/>
          <p14:tracePt t="3658" x="2166938" y="5235575"/>
          <p14:tracePt t="3664" x="2260600" y="5251450"/>
          <p14:tracePt t="3666" x="2328863" y="5268913"/>
          <p14:tracePt t="3671" x="2387600" y="5276850"/>
          <p14:tracePt t="3674" x="2447925" y="5294313"/>
          <p14:tracePt t="3679" x="2506663" y="5302250"/>
          <p14:tracePt t="3683" x="2557463" y="5327650"/>
          <p14:tracePt t="3687" x="2608263" y="5345113"/>
          <p14:tracePt t="3690" x="2643188" y="5353050"/>
          <p14:tracePt t="3694" x="2686050" y="5370513"/>
          <p14:tracePt t="3703" x="2736850" y="5395913"/>
          <p14:tracePt t="3706" x="2762250" y="5413375"/>
          <p14:tracePt t="3710" x="2770188" y="5430838"/>
          <p14:tracePt t="3716" x="2778125" y="5430838"/>
          <p14:tracePt t="3723" x="2787650" y="5456238"/>
          <p14:tracePt t="3730" x="2795588" y="5464175"/>
          <p14:tracePt t="3735" x="2795588" y="5472113"/>
          <p14:tracePt t="3739" x="2795588" y="5481638"/>
          <p14:tracePt t="3747" x="2795588" y="5497513"/>
          <p14:tracePt t="3754" x="2795588" y="5514975"/>
          <p14:tracePt t="3758" x="2787650" y="5532438"/>
          <p14:tracePt t="3764" x="2778125" y="5540375"/>
          <p14:tracePt t="3771" x="2762250" y="5565775"/>
          <p14:tracePt t="3774" x="2744788" y="5583238"/>
          <p14:tracePt t="3781" x="2736850" y="5583238"/>
          <p14:tracePt t="3787" x="2719388" y="5600700"/>
          <p14:tracePt t="3791" x="2711450" y="5600700"/>
          <p14:tracePt t="3795" x="2701925" y="5608638"/>
          <p14:tracePt t="3802" x="2686050" y="5626100"/>
          <p14:tracePt t="3807" x="2668588" y="5626100"/>
          <p14:tracePt t="3810" x="2651125" y="5626100"/>
          <p14:tracePt t="3816" x="2633663" y="5634038"/>
          <p14:tracePt t="3822" x="2582863" y="5641975"/>
          <p14:tracePt t="3826" x="2549525" y="5641975"/>
          <p14:tracePt t="3830" x="2524125" y="5641975"/>
          <p14:tracePt t="3834" x="2489200" y="5641975"/>
          <p14:tracePt t="3838" x="2447925" y="5641975"/>
          <p14:tracePt t="3842" x="2405063" y="5641975"/>
          <p14:tracePt t="3847" x="2344738" y="5641975"/>
          <p14:tracePt t="3855" x="2209800" y="5626100"/>
          <p14:tracePt t="3858" x="2149475" y="5600700"/>
          <p14:tracePt t="3864" x="2090738" y="5575300"/>
          <p14:tracePt t="3871" x="1946275" y="5514975"/>
          <p14:tracePt t="3875" x="1878013" y="5489575"/>
          <p14:tracePt t="3880" x="1809750" y="5438775"/>
          <p14:tracePt t="3888" x="1665288" y="5353050"/>
          <p14:tracePt t="3890" x="1589088" y="5311775"/>
          <p14:tracePt t="3895" x="1512888" y="5251450"/>
          <p14:tracePt t="3902" x="1436688" y="5200650"/>
          <p14:tracePt t="3907" x="1292225" y="5064125"/>
          <p14:tracePt t="3911" x="1216025" y="4987925"/>
          <p14:tracePt t="3915" x="1122363" y="4903788"/>
          <p14:tracePt t="3922" x="985838" y="4749800"/>
          <p14:tracePt t="3927" x="925513" y="4683125"/>
          <p14:tracePt t="3930" x="874713" y="4605338"/>
          <p14:tracePt t="3934" x="815975" y="4529138"/>
          <p14:tracePt t="3943" x="730250" y="4368800"/>
          <p14:tracePt t="3947" x="688975" y="4308475"/>
          <p14:tracePt t="3950" x="654050" y="4232275"/>
          <p14:tracePt t="3959" x="611188" y="4113213"/>
          <p14:tracePt t="3963" x="595313" y="4037013"/>
          <p14:tracePt t="3966" x="585788" y="3976688"/>
          <p14:tracePt t="3974" x="560388" y="3832225"/>
          <p14:tracePt t="3978" x="552450" y="3738563"/>
          <p14:tracePt t="3983" x="544513" y="3671888"/>
          <p14:tracePt t="3990" x="544513" y="3527425"/>
          <p14:tracePt t="3995" x="544513" y="3459163"/>
          <p14:tracePt t="3998" x="544513" y="3373438"/>
          <p14:tracePt t="4005" x="544513" y="3297238"/>
          <p14:tracePt t="4011" x="544513" y="3152775"/>
          <p14:tracePt t="4014" x="544513" y="3101975"/>
          <p14:tracePt t="4019" x="544513" y="3025775"/>
          <p14:tracePt t="4024" x="527050" y="2965450"/>
          <p14:tracePt t="4026" x="527050" y="2906713"/>
          <p14:tracePt t="4030" x="519113" y="2846388"/>
          <p14:tracePt t="4035" x="509588" y="2787650"/>
          <p14:tracePt t="4038" x="509588" y="2736850"/>
          <p14:tracePt t="4042" x="509588" y="2686050"/>
          <p14:tracePt t="4048" x="509588" y="2643188"/>
          <p14:tracePt t="4054" x="509588" y="2541588"/>
          <p14:tracePt t="4058" x="509588" y="2498725"/>
          <p14:tracePt t="4072" x="509588" y="2354263"/>
          <p14:tracePt t="4074" x="509588" y="2311400"/>
          <p14:tracePt t="4079" x="519113" y="2252663"/>
          <p14:tracePt t="4087" x="527050" y="2159000"/>
          <p14:tracePt t="4090" x="534988" y="2124075"/>
          <p14:tracePt t="4095" x="544513" y="2082800"/>
          <p14:tracePt t="4103" x="577850" y="1997075"/>
          <p14:tracePt t="4106" x="595313" y="1963738"/>
          <p14:tracePt t="4110" x="603250" y="1928813"/>
          <p14:tracePt t="4118" x="636588" y="1860550"/>
          <p14:tracePt t="4123" x="654050" y="1827213"/>
          <p14:tracePt t="4126" x="679450" y="1793875"/>
          <p14:tracePt t="4130" x="696913" y="1766888"/>
          <p14:tracePt t="4136" x="714375" y="1741488"/>
          <p14:tracePt t="4143" x="739775" y="1700213"/>
          <p14:tracePt t="4146" x="765175" y="1674813"/>
          <p14:tracePt t="4150" x="781050" y="1665288"/>
          <p14:tracePt t="4159" x="815975" y="1622425"/>
          <p14:tracePt t="4163" x="833438" y="1606550"/>
          <p14:tracePt t="4166" x="841375" y="1597025"/>
          <p14:tracePt t="4175" x="866775" y="1563688"/>
          <p14:tracePt t="4179" x="884238" y="1546225"/>
          <p14:tracePt t="4188" x="892175" y="1530350"/>
          <p14:tracePt t="4190" x="909638" y="1520825"/>
          <p14:tracePt t="4194" x="917575" y="1512888"/>
          <p14:tracePt t="4202" x="935038" y="1495425"/>
          <p14:tracePt t="4207" x="952500" y="1487488"/>
          <p14:tracePt t="4215" x="960438" y="1477963"/>
          <p14:tracePt t="4223" x="985838" y="1452563"/>
          <p14:tracePt t="4226" x="1011238" y="1452563"/>
          <p14:tracePt t="4230" x="1028700" y="1444625"/>
          <p14:tracePt t="4234" x="1036638" y="1427163"/>
          <p14:tracePt t="4239" x="1062038" y="1419225"/>
          <p14:tracePt t="4242" x="1087438" y="1411288"/>
          <p14:tracePt t="4247" x="1122363" y="1401763"/>
          <p14:tracePt t="4255" x="1189038" y="1385888"/>
          <p14:tracePt t="4258" x="1216025" y="1376363"/>
          <p14:tracePt t="4264" x="1249363" y="1368425"/>
          <p14:tracePt t="4274" x="1385888" y="1350963"/>
          <p14:tracePt t="4280" x="1444625" y="1350963"/>
          <p14:tracePt t="4284" x="1504950" y="1343025"/>
          <p14:tracePt t="4291" x="1631950" y="1343025"/>
          <p14:tracePt t="4295" x="1690688" y="1343025"/>
          <p14:tracePt t="4303" x="1819275" y="1343025"/>
          <p14:tracePt t="4306" x="1878013" y="1343025"/>
          <p14:tracePt t="4311" x="1946275" y="1343025"/>
          <p14:tracePt t="4315" x="2005013" y="1343025"/>
          <p14:tracePt t="4321" x="2149475" y="1343025"/>
          <p14:tracePt t="4326" x="2235200" y="1343025"/>
          <p14:tracePt t="4331" x="2303463" y="1343025"/>
          <p14:tracePt t="4336" x="2387600" y="1343025"/>
          <p14:tracePt t="4338" x="2481263" y="1343025"/>
          <p14:tracePt t="4343" x="2566988" y="1350963"/>
          <p14:tracePt t="4347" x="2633663" y="1368425"/>
          <p14:tracePt t="4351" x="2727325" y="1376363"/>
          <p14:tracePt t="4353" x="2795588" y="1385888"/>
          <p14:tracePt t="4358" x="2871788" y="1393825"/>
          <p14:tracePt t="4364" x="2940050" y="1411288"/>
          <p14:tracePt t="4367" x="3033713" y="1419225"/>
          <p14:tracePt t="4371" x="3119438" y="1427163"/>
          <p14:tracePt t="4374" x="3186113" y="1436688"/>
          <p14:tracePt t="4381" x="3279775" y="1452563"/>
          <p14:tracePt t="4390" x="3535363" y="1495425"/>
          <p14:tracePt t="4395" x="3629025" y="1504950"/>
          <p14:tracePt t="4398" x="3697288" y="1530350"/>
          <p14:tracePt t="4404" x="3790950" y="1546225"/>
          <p14:tracePt t="4409" x="3951288" y="1581150"/>
          <p14:tracePt t="4414" x="4052888" y="1606550"/>
          <p14:tracePt t="4421" x="4130675" y="1622425"/>
          <p14:tracePt t="4427" x="4291013" y="1682750"/>
          <p14:tracePt t="4430" x="4368800" y="1700213"/>
          <p14:tracePt t="4434" x="4452938" y="1725613"/>
          <p14:tracePt t="4442" x="4614863" y="1776413"/>
          <p14:tracePt t="4447" x="4691063" y="1801813"/>
          <p14:tracePt t="4451" x="4767263" y="1827213"/>
          <p14:tracePt t="4458" x="4903788" y="1885950"/>
          <p14:tracePt t="4463" x="4979988" y="1920875"/>
          <p14:tracePt t="4468" x="5056188" y="1946275"/>
          <p14:tracePt t="4475" x="5192713" y="2014538"/>
          <p14:tracePt t="4479" x="5260975" y="2047875"/>
          <p14:tracePt t="4483" x="5311775" y="2082800"/>
          <p14:tracePt t="4490" x="5421313" y="2159000"/>
          <p14:tracePt t="4495" x="5489575" y="2200275"/>
          <p14:tracePt t="4498" x="5540375" y="2243138"/>
          <p14:tracePt t="4506" x="5641975" y="2319338"/>
          <p14:tracePt t="4510" x="5676900" y="2362200"/>
          <p14:tracePt t="4518" x="5770563" y="2447925"/>
          <p14:tracePt t="4523" x="5803900" y="2489200"/>
          <p14:tracePt t="4526" x="5846763" y="2532063"/>
          <p14:tracePt t="4530" x="5872163" y="2574925"/>
          <p14:tracePt t="4543" x="5965825" y="2727325"/>
          <p14:tracePt t="4546" x="5983288" y="2787650"/>
          <p14:tracePt t="4550" x="6008688" y="2863850"/>
          <p14:tracePt t="4559" x="6049963" y="3008313"/>
          <p14:tracePt t="4563" x="6067425" y="3084513"/>
          <p14:tracePt t="4568" x="6092825" y="3178175"/>
          <p14:tracePt t="4575" x="6135688" y="3365500"/>
          <p14:tracePt t="4578" x="6161088" y="3449638"/>
          <p14:tracePt t="4583" x="6178550" y="3543300"/>
          <p14:tracePt t="4588" x="6203950" y="3629025"/>
          <p14:tracePt t="4595" x="6237288" y="3832225"/>
          <p14:tracePt t="4598" x="6254750" y="3943350"/>
          <p14:tracePt t="4606" x="6288088" y="4146550"/>
          <p14:tracePt t="4612" x="6313488" y="4249738"/>
          <p14:tracePt t="4614" x="6323013" y="4333875"/>
          <p14:tracePt t="4618" x="6338888" y="4435475"/>
          <p14:tracePt t="4624" x="6348413" y="4521200"/>
          <p14:tracePt t="4631" x="6356350" y="4708525"/>
          <p14:tracePt t="4634" x="6373813" y="4810125"/>
          <p14:tracePt t="4638" x="6373813" y="4911725"/>
          <p14:tracePt t="4646" x="6365875" y="5091113"/>
          <p14:tracePt t="4650" x="6365875" y="5192713"/>
          <p14:tracePt t="4656" x="6356350" y="5276850"/>
          <p14:tracePt t="4663" x="6323013" y="5456238"/>
          <p14:tracePt t="4666" x="6313488" y="5524500"/>
          <p14:tracePt t="4672" x="6288088" y="5600700"/>
          <p14:tracePt t="4679" x="6254750" y="5735638"/>
          <p14:tracePt t="4683" x="6221413" y="5788025"/>
          <p14:tracePt t="4695" x="6153150" y="5932488"/>
          <p14:tracePt t="4707" x="6049963" y="6067425"/>
          <p14:tracePt t="4710" x="6016625" y="6110288"/>
          <p14:tracePt t="4715" x="5973763" y="6143625"/>
          <p14:tracePt t="4719" x="5948363" y="6186488"/>
          <p14:tracePt t="4722" x="5905500" y="6237288"/>
          <p14:tracePt t="4726" x="5872163" y="6262688"/>
          <p14:tracePt t="4731" x="5821363" y="6305550"/>
          <p14:tracePt t="4736" x="5788025" y="6330950"/>
          <p14:tracePt t="4738" x="5735638" y="6348413"/>
          <p14:tracePt t="4742" x="5676900" y="6373813"/>
          <p14:tracePt t="4749" x="5626100" y="6391275"/>
          <p14:tracePt t="4750" x="5575300" y="6407150"/>
          <p14:tracePt t="4755" x="5514975" y="6432550"/>
          <p14:tracePt t="4758" x="5472113" y="6442075"/>
          <p14:tracePt t="4764" x="5421313" y="6450013"/>
          <p14:tracePt t="4776" x="5286375" y="6467475"/>
          <p14:tracePt t="4784" x="5183188" y="6475413"/>
          <p14:tracePt t="4787" x="5141913" y="6475413"/>
          <p14:tracePt t="4792" x="5099050" y="6475413"/>
          <p14:tracePt t="4794" x="5056188" y="6475413"/>
          <p14:tracePt t="4798" x="5022850" y="6475413"/>
          <p14:tracePt t="4807" x="4937125" y="6475413"/>
          <p14:tracePt t="4810" x="4903788" y="6475413"/>
          <p14:tracePt t="4815" x="4860925" y="6467475"/>
          <p14:tracePt t="4819" x="4810125" y="6457950"/>
          <p14:tracePt t="4822" x="4775200" y="6450013"/>
          <p14:tracePt t="4826" x="4733925" y="6442075"/>
          <p14:tracePt t="4830" x="4699000" y="6432550"/>
          <p14:tracePt t="4834" x="4657725" y="6424613"/>
          <p14:tracePt t="4839" x="4622800" y="6416675"/>
          <p14:tracePt t="4842" x="4572000" y="6407150"/>
          <p14:tracePt t="4847" x="4529138" y="6399213"/>
          <p14:tracePt t="4850" x="4495800" y="6391275"/>
          <p14:tracePt t="4856" x="4452938" y="6381750"/>
          <p14:tracePt t="4858" x="4419600" y="6373813"/>
          <p14:tracePt t="4863" x="4384675" y="6373813"/>
          <p14:tracePt t="4875" x="4291013" y="6348413"/>
          <p14:tracePt t="4879" x="4265613" y="6338888"/>
          <p14:tracePt t="4883" x="4240213" y="6330950"/>
          <p14:tracePt t="4890" x="4214813" y="6323013"/>
          <p14:tracePt t="4895" x="4189413" y="6313488"/>
          <p14:tracePt t="4899" x="4171950" y="6305550"/>
          <p14:tracePt t="4902" x="4164013" y="6305550"/>
          <p14:tracePt t="4920" x="4130675" y="6280150"/>
          <p14:tracePt t="4927" x="4121150" y="6280150"/>
          <p14:tracePt t="4935" x="4113213" y="6272213"/>
          <p14:tracePt t="4939" x="4105275" y="6262688"/>
          <p14:tracePt t="4948" x="4095750" y="6254750"/>
          <p14:tracePt t="4950" x="4087813" y="6246813"/>
          <p14:tracePt t="4959" x="4079875" y="6237288"/>
          <p14:tracePt t="4971" x="4062413" y="6221413"/>
          <p14:tracePt t="4979" x="4052888" y="6211888"/>
          <p14:tracePt t="4983" x="4044950" y="6211888"/>
          <p14:tracePt t="4988" x="4037013" y="6203950"/>
          <p14:tracePt t="4990" x="4037013" y="6194425"/>
          <p14:tracePt t="4996" x="4027488" y="6194425"/>
          <p14:tracePt t="4999" x="4019550" y="6194425"/>
          <p14:tracePt t="5002" x="4019550" y="6186488"/>
          <p14:tracePt t="5007" x="4011613" y="6186488"/>
          <p14:tracePt t="5010" x="4002088" y="6178550"/>
          <p14:tracePt t="5022" x="3994150" y="6178550"/>
          <p14:tracePt t="5027" x="3976688" y="6178550"/>
          <p14:tracePt t="5030" x="3968750" y="6169025"/>
          <p14:tracePt t="5036" x="3968750" y="6161088"/>
          <p14:tracePt t="5040" x="3960813" y="6161088"/>
          <p14:tracePt t="5042" x="3943350" y="6153150"/>
          <p14:tracePt t="5053" x="3917950" y="6143625"/>
          <p14:tracePt t="5058" x="3900488" y="6135688"/>
          <p14:tracePt t="5064" x="3883025" y="6127750"/>
          <p14:tracePt t="5071" x="3857625" y="6110288"/>
          <p14:tracePt t="5088" x="3790950" y="6092825"/>
          <p14:tracePt t="5090" x="3773488" y="6076950"/>
          <p14:tracePt t="5094" x="3756025" y="6067425"/>
          <p14:tracePt t="5103" x="3713163" y="6034088"/>
          <p14:tracePt t="5106" x="3697288" y="6034088"/>
          <p14:tracePt t="5111" x="3671888" y="6016625"/>
          <p14:tracePt t="5116" x="3662363" y="5999163"/>
          <p14:tracePt t="5122" x="3619500" y="5965825"/>
          <p14:tracePt t="5126" x="3594100" y="5948363"/>
          <p14:tracePt t="5130" x="3568700" y="5932488"/>
          <p14:tracePt t="5136" x="3552825" y="5905500"/>
          <p14:tracePt t="5139" x="3527425" y="5889625"/>
          <p14:tracePt t="5142" x="3502025" y="5864225"/>
          <p14:tracePt t="5146" x="3467100" y="5838825"/>
          <p14:tracePt t="5156" x="3398838" y="5761038"/>
          <p14:tracePt t="5162" x="3355975" y="5710238"/>
          <p14:tracePt t="5163" x="3314700" y="5659438"/>
          <p14:tracePt t="5166" x="3271838" y="5608638"/>
          <p14:tracePt t="5172" x="3238500" y="5557838"/>
          <p14:tracePt t="5176" x="3203575" y="5507038"/>
          <p14:tracePt t="5182" x="3119438" y="5405438"/>
          <p14:tracePt t="5186" x="3084513" y="5353050"/>
          <p14:tracePt t="5192" x="3025775" y="5302250"/>
          <p14:tracePt t="5199" x="2949575" y="5200650"/>
          <p14:tracePt t="5202" x="2897188" y="5157788"/>
          <p14:tracePt t="5206" x="2855913" y="5106988"/>
          <p14:tracePt t="5211" x="2805113" y="5064125"/>
          <p14:tracePt t="5218" x="2736850" y="4987925"/>
          <p14:tracePt t="5223" x="2711450" y="4954588"/>
          <p14:tracePt t="5227" x="2686050" y="4919663"/>
          <p14:tracePt t="5230" x="2660650" y="4878388"/>
          <p14:tracePt t="5236" x="2633663" y="4843463"/>
          <p14:tracePt t="5241" x="2608263" y="4810125"/>
          <p14:tracePt t="5243" x="2582863" y="4775200"/>
          <p14:tracePt t="5247" x="2566988" y="4724400"/>
          <p14:tracePt t="5255" x="2524125" y="4640263"/>
          <p14:tracePt t="5260" x="2516188" y="4597400"/>
          <p14:tracePt t="5263" x="2498725" y="4564063"/>
          <p14:tracePt t="5266" x="2481263" y="4495800"/>
          <p14:tracePt t="5272" x="2473325" y="4460875"/>
          <p14:tracePt t="5279" x="2438400" y="4368800"/>
          <p14:tracePt t="5282" x="2430463" y="4325938"/>
          <p14:tracePt t="5287" x="2422525" y="4283075"/>
          <p14:tracePt t="5295" x="2405063" y="4189413"/>
          <p14:tracePt t="5299" x="2397125" y="4138613"/>
          <p14:tracePt t="5303" x="2387600" y="4095750"/>
          <p14:tracePt t="5310" x="2371725" y="3986213"/>
          <p14:tracePt t="5314" x="2371725" y="3943350"/>
          <p14:tracePt t="5322" x="2362200" y="3841750"/>
          <p14:tracePt t="5327" x="2362200" y="3798888"/>
          <p14:tracePt t="5330" x="2362200" y="3756025"/>
          <p14:tracePt t="5334" x="2362200" y="3722688"/>
          <p14:tracePt t="5341" x="2362200" y="3679825"/>
          <p14:tracePt t="5343" x="2362200" y="3636963"/>
          <p14:tracePt t="5349" x="2371725" y="3578225"/>
          <p14:tracePt t="5355" x="2405063" y="3475038"/>
          <p14:tracePt t="5359" x="2430463" y="3433763"/>
          <p14:tracePt t="5364" x="2447925" y="3382963"/>
          <p14:tracePt t="5370" x="2463800" y="3330575"/>
          <p14:tracePt t="5372" x="2481263" y="3297238"/>
          <p14:tracePt t="5375" x="2498725" y="3254375"/>
          <p14:tracePt t="5380" x="2516188" y="3211513"/>
          <p14:tracePt t="5383" x="2524125" y="3186113"/>
          <p14:tracePt t="5388" x="2549525" y="3144838"/>
          <p14:tracePt t="5391" x="2549525" y="3119438"/>
          <p14:tracePt t="5397" x="2557463" y="3094038"/>
          <p14:tracePt t="5408" x="2566988" y="3016250"/>
          <p14:tracePt t="5411" x="2566988" y="2990850"/>
          <p14:tracePt t="5416" x="2566988" y="2974975"/>
          <p14:tracePt t="5421" x="2574925" y="2957513"/>
          <p14:tracePt t="5429" x="2574925" y="2922588"/>
          <p14:tracePt t="5432" x="2574925" y="2914650"/>
          <p14:tracePt t="5435" x="2574925" y="2906713"/>
          <p14:tracePt t="5441" x="2582863" y="2897188"/>
          <p14:tracePt t="5443" x="2582863" y="2889250"/>
          <p14:tracePt t="5447" x="2592388" y="2871788"/>
          <p14:tracePt t="5455" x="2600325" y="2871788"/>
          <p14:tracePt t="5459" x="2600325" y="2863850"/>
          <p14:tracePt t="5468" x="2600325" y="2855913"/>
          <p14:tracePt t="5475" x="2600325" y="2846388"/>
          <p14:tracePt t="5492" x="2608263" y="2838450"/>
          <p14:tracePt t="5504" x="2617788" y="2838450"/>
          <p14:tracePt t="5555" x="2617788" y="2846388"/>
          <p14:tracePt t="5561" x="2625725" y="2863850"/>
          <p14:tracePt t="5563" x="2625725" y="2881313"/>
          <p14:tracePt t="5571" x="2625725" y="2906713"/>
          <p14:tracePt t="5575" x="2625725" y="2932113"/>
          <p14:tracePt t="5580" x="2617788" y="2949575"/>
          <p14:tracePt t="5586" x="2582863" y="3008313"/>
          <p14:tracePt t="5591" x="2566988" y="3041650"/>
          <p14:tracePt t="5597" x="2541588" y="3067050"/>
          <p14:tracePt t="5603" x="2489200" y="3127375"/>
          <p14:tracePt t="5607" x="2473325" y="3152775"/>
          <p14:tracePt t="5612" x="2447925" y="3170238"/>
          <p14:tracePt t="5620" x="2397125" y="3203575"/>
          <p14:tracePt t="5623" x="2379663" y="3211513"/>
          <p14:tracePt t="5628" x="2362200" y="3211513"/>
          <p14:tracePt t="5632" x="2336800" y="3221038"/>
          <p14:tracePt t="5635" x="2319338" y="3221038"/>
          <p14:tracePt t="5640" x="2293938" y="3221038"/>
          <p14:tracePt t="5643" x="2260600" y="3221038"/>
          <p14:tracePt t="5647" x="2235200" y="3221038"/>
          <p14:tracePt t="5655" x="2184400" y="3221038"/>
          <p14:tracePt t="5660" x="2159000" y="3211513"/>
          <p14:tracePt t="5663" x="2124075" y="3195638"/>
          <p14:tracePt t="5667" x="2090738" y="3178175"/>
          <p14:tracePt t="5673" x="2055813" y="3160713"/>
          <p14:tracePt t="5676" x="2005013" y="3127375"/>
          <p14:tracePt t="5680" x="1954213" y="3101975"/>
          <p14:tracePt t="5688" x="1835150" y="3033713"/>
          <p14:tracePt t="5691" x="1751013" y="2990850"/>
          <p14:tracePt t="5700" x="1530350" y="2863850"/>
          <p14:tracePt t="5705" x="1393825" y="2778125"/>
          <p14:tracePt t="5707" x="1189038" y="2651125"/>
          <p14:tracePt t="5712" x="960438" y="2506663"/>
          <p14:tracePt t="5717" x="755650" y="2362200"/>
          <p14:tracePt t="5723" x="433388" y="2116138"/>
          <p14:tracePt t="5727" x="246063" y="1963738"/>
          <p14:tracePt t="5733" x="42863" y="18272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02319-CC55-4F9F-9B5F-08C3A2A0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진행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F3AF5-4774-4B56-BFAC-2006D6980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총 </a:t>
            </a:r>
            <a:r>
              <a:rPr lang="en-US" altLang="ko-KR" sz="2400" dirty="0"/>
              <a:t>2</a:t>
            </a:r>
            <a:r>
              <a:rPr lang="ko-KR" altLang="en-US" sz="2400" dirty="0"/>
              <a:t>시간의 실습 시간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30~40</a:t>
            </a:r>
            <a:r>
              <a:rPr lang="ko-KR" altLang="en-US" sz="2400" dirty="0"/>
              <a:t>분간 이론을 복습 및 코드설명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이후 </a:t>
            </a:r>
            <a:r>
              <a:rPr lang="en-US" altLang="ko-KR" sz="2400" dirty="0"/>
              <a:t>1</a:t>
            </a:r>
            <a:r>
              <a:rPr lang="ko-KR" altLang="en-US" sz="2400" dirty="0"/>
              <a:t>시간 </a:t>
            </a:r>
            <a:r>
              <a:rPr lang="en-US" altLang="ko-KR" sz="2400" dirty="0"/>
              <a:t>30</a:t>
            </a:r>
            <a:r>
              <a:rPr lang="ko-KR" altLang="en-US" sz="2400" dirty="0"/>
              <a:t>분 동안 해당 주차에 맞는 자료구조를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   구현하고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이용하여 주어진 문제 해결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DomJudge</a:t>
            </a:r>
            <a:r>
              <a:rPr lang="en-US" altLang="ko-KR" sz="2400" dirty="0"/>
              <a:t> </a:t>
            </a:r>
            <a:r>
              <a:rPr lang="ko-KR" altLang="en-US" sz="2400" dirty="0"/>
              <a:t>서버를 이용하여 문제 제출 및 채점 진행</a:t>
            </a:r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C9A8C93-6B86-47EB-9301-5963A97E5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68"/>
    </mc:Choice>
    <mc:Fallback xmlns="">
      <p:transition spd="slow" advTm="2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FA046E-CF61-4D18-A2DF-AADF48C275C2}"/>
              </a:ext>
            </a:extLst>
          </p:cNvPr>
          <p:cNvGrpSpPr/>
          <p:nvPr/>
        </p:nvGrpSpPr>
        <p:grpSpPr>
          <a:xfrm>
            <a:off x="1347787" y="2095500"/>
            <a:ext cx="6596063" cy="3295650"/>
            <a:chOff x="166072" y="1547550"/>
            <a:chExt cx="8811855" cy="37629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ACE32E-30E5-4971-B03B-BF75C646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72" y="1547550"/>
              <a:ext cx="8811855" cy="37629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2A99A5-0437-483B-89A3-C6655C6DE83E}"/>
                </a:ext>
              </a:extLst>
            </p:cNvPr>
            <p:cNvSpPr/>
            <p:nvPr/>
          </p:nvSpPr>
          <p:spPr>
            <a:xfrm>
              <a:off x="8309499" y="2120160"/>
              <a:ext cx="408376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64261F-1ECC-4874-9154-2BB6E9D65543}"/>
                </a:ext>
              </a:extLst>
            </p:cNvPr>
            <p:cNvSpPr/>
            <p:nvPr/>
          </p:nvSpPr>
          <p:spPr>
            <a:xfrm>
              <a:off x="4058574" y="2975498"/>
              <a:ext cx="477914" cy="176073"/>
            </a:xfrm>
            <a:prstGeom prst="rect">
              <a:avLst/>
            </a:prstGeom>
            <a:solidFill>
              <a:srgbClr val="5C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40ED59F-05E4-4899-9312-AE9561E98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1"/>
    </mc:Choice>
    <mc:Fallback xmlns="">
      <p:transition spd="slow" advTm="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1" x="8999538" y="3314700"/>
          <p14:tracePt t="526" x="8872538" y="3314700"/>
          <p14:tracePt t="529" x="8761413" y="3314700"/>
          <p14:tracePt t="534" x="8642350" y="3314700"/>
          <p14:tracePt t="537" x="8532813" y="3297238"/>
          <p14:tracePt t="544" x="8429625" y="3289300"/>
          <p14:tracePt t="547" x="8328025" y="3279775"/>
          <p14:tracePt t="550" x="8226425" y="3271838"/>
          <p14:tracePt t="554" x="8140700" y="3254375"/>
          <p14:tracePt t="557" x="8056563" y="3238500"/>
          <p14:tracePt t="561" x="7954963" y="3221038"/>
          <p14:tracePt t="566" x="7869238" y="3211513"/>
          <p14:tracePt t="569" x="7783513" y="3203575"/>
          <p14:tracePt t="574" x="7691438" y="3178175"/>
          <p14:tracePt t="578" x="7623175" y="3160713"/>
          <p14:tracePt t="587" x="7469188" y="3119438"/>
          <p14:tracePt t="589" x="7392988" y="3094038"/>
          <p14:tracePt t="595" x="7334250" y="3076575"/>
          <p14:tracePt t="598" x="7273925" y="3051175"/>
          <p14:tracePt t="601" x="7215188" y="3033713"/>
          <p14:tracePt t="606" x="7146925" y="3000375"/>
          <p14:tracePt t="613" x="7053263" y="2957513"/>
          <p14:tracePt t="619" x="7002463" y="2922588"/>
          <p14:tracePt t="621" x="6969125" y="2897188"/>
          <p14:tracePt t="627" x="6916738" y="2881313"/>
          <p14:tracePt t="630" x="6883400" y="2855913"/>
          <p14:tracePt t="633" x="6850063" y="2838450"/>
          <p14:tracePt t="637" x="6824663" y="2830513"/>
          <p14:tracePt t="643" x="6807200" y="2830513"/>
          <p14:tracePt t="645" x="6807200" y="2820988"/>
          <p14:tracePt t="651" x="6799263" y="2813050"/>
          <p14:tracePt t="653" x="6799263" y="2805113"/>
          <p14:tracePt t="661" x="6789738" y="2795588"/>
          <p14:tracePt t="667" x="6781800" y="2778125"/>
          <p14:tracePt t="669" x="6772275" y="2762250"/>
          <p14:tracePt t="674" x="6772275" y="2744788"/>
          <p14:tracePt t="678" x="6764338" y="2719388"/>
          <p14:tracePt t="683" x="6756400" y="2701925"/>
          <p14:tracePt t="686" x="6746875" y="2676525"/>
          <p14:tracePt t="690" x="6731000" y="2651125"/>
          <p14:tracePt t="695" x="6721475" y="2633663"/>
          <p14:tracePt t="697" x="6705600" y="2617788"/>
          <p14:tracePt t="701" x="6688138" y="2592388"/>
          <p14:tracePt t="706" x="6670675" y="2566988"/>
          <p14:tracePt t="711" x="6645275" y="2541588"/>
          <p14:tracePt t="714" x="6627813" y="2516188"/>
          <p14:tracePt t="717" x="6602413" y="2489200"/>
          <p14:tracePt t="722" x="6561138" y="2463800"/>
          <p14:tracePt t="730" x="6500813" y="2422525"/>
          <p14:tracePt t="737" x="6457950" y="2397125"/>
          <p14:tracePt t="744" x="6442075" y="2387600"/>
          <p14:tracePt t="746" x="6432550" y="2387600"/>
          <p14:tracePt t="750" x="6432550" y="2379663"/>
          <p14:tracePt t="906" x="6424613" y="2371725"/>
          <p14:tracePt t="911" x="6416675" y="2371725"/>
          <p14:tracePt t="913" x="6416675" y="2362200"/>
          <p14:tracePt t="917" x="6399213" y="2336800"/>
          <p14:tracePt t="922" x="6381750" y="2328863"/>
          <p14:tracePt t="927" x="6373813" y="2311400"/>
          <p14:tracePt t="931" x="6365875" y="2293938"/>
          <p14:tracePt t="933" x="6365875" y="2278063"/>
          <p14:tracePt t="938" x="6348413" y="2268538"/>
          <p14:tracePt t="943" x="6330950" y="2252663"/>
          <p14:tracePt t="947" x="6305550" y="2235200"/>
          <p14:tracePt t="951" x="6288088" y="2227263"/>
          <p14:tracePt t="953" x="6272213" y="2209800"/>
          <p14:tracePt t="958" x="6246813" y="2192338"/>
          <p14:tracePt t="963" x="6221413" y="2192338"/>
          <p14:tracePt t="966" x="6186488" y="2184400"/>
          <p14:tracePt t="970" x="6153150" y="2174875"/>
          <p14:tracePt t="973" x="6127750" y="2166938"/>
          <p14:tracePt t="977" x="6059488" y="2141538"/>
          <p14:tracePt t="986" x="5957888" y="2124075"/>
          <p14:tracePt t="989" x="5897563" y="2116138"/>
          <p14:tracePt t="995" x="5813425" y="2108200"/>
          <p14:tracePt t="997" x="5727700" y="2108200"/>
          <p14:tracePt t="1001" x="5626100" y="2108200"/>
          <p14:tracePt t="1005" x="5524500" y="2108200"/>
          <p14:tracePt t="1012" x="5430838" y="2108200"/>
          <p14:tracePt t="1015" x="5327650" y="2108200"/>
          <p14:tracePt t="1018" x="5218113" y="2108200"/>
          <p14:tracePt t="1021" x="5099050" y="2108200"/>
          <p14:tracePt t="1027" x="4987925" y="2108200"/>
          <p14:tracePt t="1030" x="4860925" y="2108200"/>
          <p14:tracePt t="1034" x="4733925" y="2108200"/>
          <p14:tracePt t="1037" x="4579938" y="2108200"/>
          <p14:tracePt t="1046" x="4275138" y="2108200"/>
          <p14:tracePt t="1049" x="4130675" y="2108200"/>
          <p14:tracePt t="1054" x="3976688" y="2108200"/>
          <p14:tracePt t="1058" x="3841750" y="2108200"/>
          <p14:tracePt t="1062" x="3662363" y="2108200"/>
          <p14:tracePt t="1065" x="3527425" y="2108200"/>
          <p14:tracePt t="1070" x="3382963" y="2108200"/>
          <p14:tracePt t="1074" x="3254375" y="2108200"/>
          <p14:tracePt t="1077" x="3119438" y="2108200"/>
          <p14:tracePt t="1081" x="2974975" y="2108200"/>
          <p14:tracePt t="1086" x="2846388" y="2108200"/>
          <p14:tracePt t="1089" x="2727325" y="2108200"/>
          <p14:tracePt t="1095" x="2625725" y="2108200"/>
          <p14:tracePt t="1098" x="2524125" y="2108200"/>
          <p14:tracePt t="1102" x="2430463" y="2108200"/>
          <p14:tracePt t="1106" x="2344738" y="2108200"/>
          <p14:tracePt t="1113" x="2184400" y="2108200"/>
          <p14:tracePt t="1117" x="2116138" y="2108200"/>
          <p14:tracePt t="1121" x="2055813" y="2108200"/>
          <p14:tracePt t="1127" x="1997075" y="2108200"/>
          <p14:tracePt t="1131" x="1954213" y="2108200"/>
          <p14:tracePt t="1133" x="1920875" y="2108200"/>
          <p14:tracePt t="1138" x="1878013" y="2108200"/>
          <p14:tracePt t="1144" x="1844675" y="2108200"/>
          <p14:tracePt t="1146" x="1819275" y="2108200"/>
          <p14:tracePt t="1149" x="1793875" y="2108200"/>
          <p14:tracePt t="1153" x="1784350" y="2108200"/>
          <p14:tracePt t="1161" x="1776413" y="2108200"/>
          <p14:tracePt t="1166" x="1766888" y="2108200"/>
          <p14:tracePt t="1390" x="1758950" y="2108200"/>
          <p14:tracePt t="1398" x="1758950" y="2116138"/>
          <p14:tracePt t="1402" x="1751013" y="2116138"/>
          <p14:tracePt t="1405" x="1741488" y="2133600"/>
          <p14:tracePt t="1414" x="1716088" y="2192338"/>
          <p14:tracePt t="1418" x="1690688" y="2235200"/>
          <p14:tracePt t="1422" x="1674813" y="2286000"/>
          <p14:tracePt t="1427" x="1649413" y="2344738"/>
          <p14:tracePt t="1431" x="1631950" y="2413000"/>
          <p14:tracePt t="1433" x="1597025" y="2473325"/>
          <p14:tracePt t="1437" x="1581150" y="2532063"/>
          <p14:tracePt t="1443" x="1555750" y="2592388"/>
          <p14:tracePt t="1445" x="1530350" y="2643188"/>
          <p14:tracePt t="1449" x="1504950" y="2701925"/>
          <p14:tracePt t="1454" x="1487488" y="2770188"/>
          <p14:tracePt t="1458" x="1452563" y="2830513"/>
          <p14:tracePt t="1462" x="1436688" y="2889250"/>
          <p14:tracePt t="1465" x="1401763" y="2940050"/>
          <p14:tracePt t="1469" x="1385888" y="3000375"/>
          <p14:tracePt t="1474" x="1368425" y="3051175"/>
          <p14:tracePt t="1478" x="1333500" y="3109913"/>
          <p14:tracePt t="1482" x="1325563" y="3144838"/>
          <p14:tracePt t="1485" x="1308100" y="3195638"/>
          <p14:tracePt t="1489" x="1300163" y="3228975"/>
          <p14:tracePt t="1495" x="1292225" y="3254375"/>
          <p14:tracePt t="1498" x="1282700" y="3289300"/>
          <p14:tracePt t="1505" x="1266825" y="3355975"/>
          <p14:tracePt t="1512" x="1257300" y="3390900"/>
          <p14:tracePt t="1514" x="1257300" y="3424238"/>
          <p14:tracePt t="1517" x="1249363" y="3449638"/>
          <p14:tracePt t="1522" x="1241425" y="3502025"/>
          <p14:tracePt t="1527" x="1231900" y="3535363"/>
          <p14:tracePt t="1531" x="1223963" y="3594100"/>
          <p14:tracePt t="1534" x="1216025" y="3636963"/>
          <p14:tracePt t="1538" x="1206500" y="3697288"/>
          <p14:tracePt t="1545" x="1173163" y="3816350"/>
          <p14:tracePt t="1551" x="1163638" y="3867150"/>
          <p14:tracePt t="1553" x="1155700" y="3908425"/>
          <p14:tracePt t="1557" x="1155700" y="3951288"/>
          <p14:tracePt t="1561" x="1155700" y="4002088"/>
          <p14:tracePt t="1566" x="1147763" y="4044950"/>
          <p14:tracePt t="1570" x="1147763" y="4079875"/>
          <p14:tracePt t="1574" x="1147763" y="4121150"/>
          <p14:tracePt t="1578" x="1147763" y="4146550"/>
          <p14:tracePt t="1583" x="1147763" y="4181475"/>
          <p14:tracePt t="1585" x="1147763" y="4206875"/>
          <p14:tracePt t="1590" x="1147763" y="4232275"/>
          <p14:tracePt t="1595" x="1147763" y="4249738"/>
          <p14:tracePt t="1598" x="1147763" y="4275138"/>
          <p14:tracePt t="1602" x="1147763" y="4283075"/>
          <p14:tracePt t="1605" x="1147763" y="4308475"/>
          <p14:tracePt t="1612" x="1147763" y="4341813"/>
          <p14:tracePt t="1614" x="1155700" y="4368800"/>
          <p14:tracePt t="1618" x="1155700" y="4394200"/>
          <p14:tracePt t="1621" x="1163638" y="4427538"/>
          <p14:tracePt t="1627" x="1173163" y="4452938"/>
          <p14:tracePt t="1631" x="1173163" y="4478338"/>
          <p14:tracePt t="1634" x="1181100" y="4513263"/>
          <p14:tracePt t="1638" x="1181100" y="4529138"/>
          <p14:tracePt t="1645" x="1189038" y="4589463"/>
          <p14:tracePt t="1650" x="1198563" y="4614863"/>
          <p14:tracePt t="1654" x="1206500" y="4640263"/>
          <p14:tracePt t="1658" x="1206500" y="4665663"/>
          <p14:tracePt t="1661" x="1223963" y="4691063"/>
          <p14:tracePt t="1667" x="1231900" y="4716463"/>
          <p14:tracePt t="1669" x="1241425" y="4733925"/>
          <p14:tracePt t="1673" x="1249363" y="4759325"/>
          <p14:tracePt t="1678" x="1257300" y="4784725"/>
          <p14:tracePt t="1686" x="1274763" y="4818063"/>
          <p14:tracePt t="1690" x="1274763" y="4835525"/>
          <p14:tracePt t="1694" x="1274763" y="4860925"/>
          <p14:tracePt t="1699" x="1282700" y="4868863"/>
          <p14:tracePt t="1702" x="1292225" y="4886325"/>
          <p14:tracePt t="1705" x="1300163" y="4903788"/>
          <p14:tracePt t="1715" x="1308100" y="4919663"/>
          <p14:tracePt t="1717" x="1308100" y="4929188"/>
          <p14:tracePt t="1722" x="1317625" y="4937125"/>
          <p14:tracePt t="1727" x="1317625" y="4954588"/>
          <p14:tracePt t="1731" x="1317625" y="4962525"/>
          <p14:tracePt t="1733" x="1325563" y="4962525"/>
          <p14:tracePt t="1738" x="1325563" y="4979988"/>
          <p14:tracePt t="1746" x="1343025" y="4997450"/>
          <p14:tracePt t="1750" x="1343025" y="5005388"/>
          <p14:tracePt t="1754" x="1343025" y="5013325"/>
          <p14:tracePt t="1758" x="1350963" y="5022850"/>
          <p14:tracePt t="1761" x="1360488" y="5038725"/>
          <p14:tracePt t="1765" x="1368425" y="5038725"/>
          <p14:tracePt t="1770" x="1368425" y="5056188"/>
          <p14:tracePt t="1774" x="1368425" y="5064125"/>
          <p14:tracePt t="1778" x="1376363" y="5064125"/>
          <p14:tracePt t="1781" x="1385888" y="5073650"/>
          <p14:tracePt t="1785" x="1385888" y="5081588"/>
          <p14:tracePt t="1790" x="1401763" y="5091113"/>
          <p14:tracePt t="1795" x="1411288" y="5099050"/>
          <p14:tracePt t="1799" x="1411288" y="5106988"/>
          <p14:tracePt t="1801" x="1427163" y="5116513"/>
          <p14:tracePt t="1806" x="1436688" y="5116513"/>
          <p14:tracePt t="1813" x="1462088" y="5132388"/>
          <p14:tracePt t="1818" x="1487488" y="5132388"/>
          <p14:tracePt t="1822" x="1495425" y="5141913"/>
          <p14:tracePt t="1827" x="1520825" y="5141913"/>
          <p14:tracePt t="1831" x="1546225" y="5149850"/>
          <p14:tracePt t="1833" x="1555750" y="5157788"/>
          <p14:tracePt t="1837" x="1581150" y="5157788"/>
          <p14:tracePt t="1843" x="1614488" y="5167313"/>
          <p14:tracePt t="1845" x="1649413" y="5167313"/>
          <p14:tracePt t="1850" x="1690688" y="5167313"/>
          <p14:tracePt t="1853" x="1733550" y="5167313"/>
          <p14:tracePt t="1861" x="1835150" y="5167313"/>
          <p14:tracePt t="1865" x="1903413" y="5167313"/>
          <p14:tracePt t="1870" x="1979613" y="5167313"/>
          <p14:tracePt t="1874" x="2047875" y="5167313"/>
          <p14:tracePt t="1879" x="2133600" y="5167313"/>
          <p14:tracePt t="1883" x="2235200" y="5167313"/>
          <p14:tracePt t="1899" x="2752725" y="5175250"/>
          <p14:tracePt t="1903" x="2922588" y="5175250"/>
          <p14:tracePt t="1905" x="3076575" y="5175250"/>
          <p14:tracePt t="1912" x="3254375" y="5175250"/>
          <p14:tracePt t="1914" x="3424238" y="5175250"/>
          <p14:tracePt t="1917" x="3578225" y="5175250"/>
          <p14:tracePt t="1922" x="3738563" y="5175250"/>
          <p14:tracePt t="1929" x="3908425" y="5175250"/>
          <p14:tracePt t="1932" x="4062413" y="5175250"/>
          <p14:tracePt t="1934" x="4214813" y="5175250"/>
          <p14:tracePt t="1937" x="4359275" y="5175250"/>
          <p14:tracePt t="1945" x="4640263" y="5175250"/>
          <p14:tracePt t="1949" x="4792663" y="5175250"/>
          <p14:tracePt t="1954" x="4946650" y="5175250"/>
          <p14:tracePt t="1958" x="5099050" y="5175250"/>
          <p14:tracePt t="1962" x="5243513" y="5175250"/>
          <p14:tracePt t="1966" x="5380038" y="5175250"/>
          <p14:tracePt t="1970" x="5524500" y="5175250"/>
          <p14:tracePt t="1973" x="5659438" y="5175250"/>
          <p14:tracePt t="1979" x="5778500" y="5175250"/>
          <p14:tracePt t="1982" x="5897563" y="5175250"/>
          <p14:tracePt t="1986" x="5999163" y="5175250"/>
          <p14:tracePt t="1989" x="6110288" y="5175250"/>
          <p14:tracePt t="1995" x="6211888" y="5175250"/>
          <p14:tracePt t="1998" x="6313488" y="5175250"/>
          <p14:tracePt t="2002" x="6399213" y="5175250"/>
          <p14:tracePt t="2005" x="6483350" y="5175250"/>
          <p14:tracePt t="2011" x="6551613" y="5175250"/>
          <p14:tracePt t="2014" x="6611938" y="5175250"/>
          <p14:tracePt t="2017" x="6670675" y="5175250"/>
          <p14:tracePt t="2022" x="6713538" y="5175250"/>
          <p14:tracePt t="2028" x="6756400" y="5175250"/>
          <p14:tracePt t="2030" x="6789738" y="5175250"/>
          <p14:tracePt t="2034" x="6807200" y="5175250"/>
          <p14:tracePt t="2037" x="6832600" y="5175250"/>
          <p14:tracePt t="2046" x="6850063" y="5175250"/>
          <p14:tracePt t="2062" x="6858000" y="5175250"/>
          <p14:tracePt t="2098" x="6865938" y="5175250"/>
          <p14:tracePt t="2155" x="6883400" y="5175250"/>
          <p14:tracePt t="2160" x="6900863" y="5175250"/>
          <p14:tracePt t="2162" x="6908800" y="5167313"/>
          <p14:tracePt t="2167" x="6926263" y="5157788"/>
          <p14:tracePt t="2171" x="6943725" y="5157788"/>
          <p14:tracePt t="2176" x="6959600" y="5157788"/>
          <p14:tracePt t="2180" x="6985000" y="5157788"/>
          <p14:tracePt t="2183" x="7010400" y="5149850"/>
          <p14:tracePt t="2186" x="7035800" y="5149850"/>
          <p14:tracePt t="2191" x="7070725" y="5149850"/>
          <p14:tracePt t="2195" x="7104063" y="5149850"/>
          <p14:tracePt t="2198" x="7146925" y="5149850"/>
          <p14:tracePt t="2203" x="7205663" y="5149850"/>
          <p14:tracePt t="2206" x="7248525" y="5149850"/>
          <p14:tracePt t="2211" x="7308850" y="5149850"/>
          <p14:tracePt t="2214" x="7350125" y="5149850"/>
          <p14:tracePt t="2219" x="7410450" y="5149850"/>
          <p14:tracePt t="2223" x="7453313" y="5149850"/>
          <p14:tracePt t="2227" x="7478713" y="5149850"/>
          <p14:tracePt t="2230" x="7521575" y="5149850"/>
          <p14:tracePt t="2234" x="7554913" y="5149850"/>
          <p14:tracePt t="2238" x="7588250" y="5149850"/>
          <p14:tracePt t="2244" x="7613650" y="5149850"/>
          <p14:tracePt t="2247" x="7631113" y="5149850"/>
          <p14:tracePt t="2251" x="7639050" y="5149850"/>
          <p14:tracePt t="2254" x="7648575" y="5149850"/>
          <p14:tracePt t="2263" x="7673975" y="5149850"/>
          <p14:tracePt t="2266" x="7681913" y="5149850"/>
          <p14:tracePt t="2283" x="7691438" y="5149850"/>
          <p14:tracePt t="2291" x="7699375" y="5149850"/>
          <p14:tracePt t="2319" x="7707313" y="5149850"/>
          <p14:tracePt t="2331" x="7716838" y="5149850"/>
          <p14:tracePt t="2431" x="7724775" y="5149850"/>
          <p14:tracePt t="2439" x="7732713" y="5149850"/>
          <p14:tracePt t="3535" x="7742238" y="5149850"/>
          <p14:tracePt t="3539" x="7750175" y="5149850"/>
          <p14:tracePt t="3543" x="7775575" y="5132388"/>
          <p14:tracePt t="3548" x="7810500" y="5091113"/>
          <p14:tracePt t="3550" x="7877175" y="5048250"/>
          <p14:tracePt t="3555" x="7970838" y="4979988"/>
          <p14:tracePt t="3561" x="8089900" y="4894263"/>
          <p14:tracePt t="3567" x="8421688" y="4691063"/>
          <p14:tracePt t="3572" x="8591550" y="4589463"/>
          <p14:tracePt t="3575" x="8753475" y="4513263"/>
          <p14:tracePt t="3579" x="8880475" y="4452938"/>
          <p14:tracePt t="3586" x="9101138" y="43592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A1381C9-D4E2-4464-AD27-3785457C0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1" y="2169008"/>
            <a:ext cx="8245098" cy="263178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A68E6E-9A48-44FD-9583-52ADA8A255C1}"/>
              </a:ext>
            </a:extLst>
          </p:cNvPr>
          <p:cNvSpPr/>
          <p:nvPr/>
        </p:nvSpPr>
        <p:spPr>
          <a:xfrm>
            <a:off x="432673" y="3167318"/>
            <a:ext cx="4370416" cy="823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7A7BA-8CD5-44B2-A737-8B24A7166A66}"/>
              </a:ext>
            </a:extLst>
          </p:cNvPr>
          <p:cNvSpPr txBox="1"/>
          <p:nvPr/>
        </p:nvSpPr>
        <p:spPr>
          <a:xfrm>
            <a:off x="442216" y="4289103"/>
            <a:ext cx="3787230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제출 내역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PENDING: </a:t>
            </a:r>
            <a:r>
              <a:rPr lang="ko-KR" altLang="en-US" sz="1600" dirty="0"/>
              <a:t>답안 채점 중</a:t>
            </a:r>
            <a:endParaRPr lang="en-US" altLang="ko-KR" sz="1600" dirty="0"/>
          </a:p>
          <a:p>
            <a:pPr marL="342900" indent="-342900">
              <a:buFontTx/>
              <a:buAutoNum type="arabicPeriod"/>
            </a:pPr>
            <a:r>
              <a:rPr lang="en-US" altLang="ko-KR" sz="1600" dirty="0"/>
              <a:t>CORRECT: </a:t>
            </a:r>
            <a:r>
              <a:rPr lang="ko-KR" altLang="en-US" sz="1600" dirty="0"/>
              <a:t>정답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WRONG-ANSWER: </a:t>
            </a:r>
            <a:r>
              <a:rPr lang="ko-KR" altLang="en-US" sz="1600" dirty="0"/>
              <a:t>오답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COMPILE</a:t>
            </a:r>
            <a:r>
              <a:rPr lang="ko-KR" altLang="en-US" sz="1600" dirty="0"/>
              <a:t> </a:t>
            </a:r>
            <a:r>
              <a:rPr lang="en-US" altLang="ko-KR" sz="1600" dirty="0"/>
              <a:t>ERROR:</a:t>
            </a:r>
            <a:r>
              <a:rPr lang="ko-KR" altLang="en-US" sz="1600" dirty="0"/>
              <a:t> 컴파일 오류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RUNTIME ERROR: </a:t>
            </a:r>
            <a:r>
              <a:rPr lang="ko-KR" altLang="en-US" sz="1600" dirty="0"/>
              <a:t>런타임 오류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TIME LIMIT: </a:t>
            </a:r>
            <a:r>
              <a:rPr lang="ko-KR" altLang="en-US" sz="1600" dirty="0"/>
              <a:t>문제가 제시한 시간 초과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클릭할 경우 상세 내역 확인 가능</a:t>
            </a:r>
            <a:r>
              <a:rPr lang="en-US" altLang="ko-KR" sz="1600" dirty="0"/>
              <a:t>)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7C90349-1B6F-477F-B3E2-CB0324A21A8D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2327553" y="3998774"/>
            <a:ext cx="298607" cy="28205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9049BD-BA4F-4972-8E54-555B93EF877B}"/>
              </a:ext>
            </a:extLst>
          </p:cNvPr>
          <p:cNvSpPr/>
          <p:nvPr/>
        </p:nvSpPr>
        <p:spPr>
          <a:xfrm>
            <a:off x="1988190" y="2807773"/>
            <a:ext cx="2283201" cy="279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EC30445-511C-4756-B83A-8132D29E4BF7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rot="16200000" flipV="1">
            <a:off x="2243958" y="1921939"/>
            <a:ext cx="1052288" cy="71937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38CB52-4996-4DE1-96E5-EF3E3702AABF}"/>
              </a:ext>
            </a:extLst>
          </p:cNvPr>
          <p:cNvSpPr txBox="1"/>
          <p:nvPr/>
        </p:nvSpPr>
        <p:spPr>
          <a:xfrm>
            <a:off x="385653" y="893711"/>
            <a:ext cx="4049518" cy="8617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600" dirty="0"/>
              <a:t>파일 선택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파일이름은 공백없이 영문으로 작성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파일 이름에 한글 </a:t>
            </a:r>
            <a:r>
              <a:rPr lang="en-US" altLang="ko-KR" sz="1600" dirty="0"/>
              <a:t>X, </a:t>
            </a:r>
            <a:r>
              <a:rPr lang="ko-KR" altLang="en-US" sz="1600" dirty="0"/>
              <a:t>공백 </a:t>
            </a:r>
            <a:r>
              <a:rPr lang="en-US" altLang="ko-KR" sz="1600" dirty="0"/>
              <a:t>X)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BE13E-B3B8-4AF4-B038-07F15CBCC548}"/>
              </a:ext>
            </a:extLst>
          </p:cNvPr>
          <p:cNvSpPr txBox="1"/>
          <p:nvPr/>
        </p:nvSpPr>
        <p:spPr>
          <a:xfrm>
            <a:off x="4540120" y="970975"/>
            <a:ext cx="230135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2. </a:t>
            </a:r>
            <a:r>
              <a:rPr lang="ko-KR" altLang="en-US" sz="1600" dirty="0"/>
              <a:t>문제와 언어 선택</a:t>
            </a:r>
            <a:endParaRPr lang="en-US" altLang="ko-KR" sz="1600" dirty="0"/>
          </a:p>
          <a:p>
            <a:pPr algn="ctr"/>
            <a:r>
              <a:rPr lang="en-US" altLang="ko-KR" sz="1600" dirty="0"/>
              <a:t>(HelloWorld)</a:t>
            </a:r>
            <a:endParaRPr lang="ko-KR" altLang="en-US" sz="1600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EA77AC7-A25C-4BCD-8299-AD1A3DF66F46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rot="5400000" flipH="1" flipV="1">
            <a:off x="4737436" y="1894719"/>
            <a:ext cx="1292328" cy="61439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E13440-3808-40E0-9067-D7D52B2A642C}"/>
              </a:ext>
            </a:extLst>
          </p:cNvPr>
          <p:cNvSpPr/>
          <p:nvPr/>
        </p:nvSpPr>
        <p:spPr>
          <a:xfrm>
            <a:off x="4302405" y="2848078"/>
            <a:ext cx="1548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4B818EE-C791-423E-A268-17462EF61DE7}"/>
              </a:ext>
            </a:extLst>
          </p:cNvPr>
          <p:cNvSpPr/>
          <p:nvPr/>
        </p:nvSpPr>
        <p:spPr>
          <a:xfrm>
            <a:off x="5880683" y="2848078"/>
            <a:ext cx="468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41D388-096C-4F1C-A91E-97664B797FEA}"/>
              </a:ext>
            </a:extLst>
          </p:cNvPr>
          <p:cNvSpPr txBox="1"/>
          <p:nvPr/>
        </p:nvSpPr>
        <p:spPr>
          <a:xfrm>
            <a:off x="7684943" y="1044853"/>
            <a:ext cx="100960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3. </a:t>
            </a:r>
            <a:r>
              <a:rPr lang="ko-KR" altLang="en-US" sz="1600" dirty="0"/>
              <a:t>제출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FAF0F41-9159-45BE-BBFC-D89FAE99BE78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6419879" y="1078212"/>
            <a:ext cx="1464671" cy="20750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60AA874-5549-43FA-819E-7265AF0648B3}"/>
              </a:ext>
            </a:extLst>
          </p:cNvPr>
          <p:cNvSpPr txBox="1"/>
          <p:nvPr/>
        </p:nvSpPr>
        <p:spPr>
          <a:xfrm>
            <a:off x="4707348" y="5022817"/>
            <a:ext cx="398720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PENDING </a:t>
            </a:r>
            <a:r>
              <a:rPr lang="ko-KR" altLang="en-US" b="1" dirty="0"/>
              <a:t>상태로 넘어가지 않는다면 </a:t>
            </a:r>
            <a:r>
              <a:rPr lang="en-US" altLang="ko-KR" b="1" dirty="0"/>
              <a:t>F5</a:t>
            </a:r>
            <a:r>
              <a:rPr lang="ko-KR" altLang="en-US" b="1" dirty="0"/>
              <a:t>를 한번 눌러주세요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6DB26B5-39E6-4A29-9F6F-3DBC81CED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90"/>
    </mc:Choice>
    <mc:Fallback xmlns="">
      <p:transition spd="slow" advTm="34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55" x="2260600" y="6299200"/>
          <p14:tracePt t="6621" x="1419225" y="6840538"/>
          <p14:tracePt t="6625" x="1411288" y="6824663"/>
          <p14:tracePt t="6634" x="1401763" y="6807200"/>
          <p14:tracePt t="6637" x="1401763" y="6789738"/>
          <p14:tracePt t="6645" x="1393825" y="6772275"/>
          <p14:tracePt t="6651" x="1393825" y="6764338"/>
          <p14:tracePt t="6653" x="1385888" y="6746875"/>
          <p14:tracePt t="6657" x="1376363" y="6738938"/>
          <p14:tracePt t="6661" x="1376363" y="6731000"/>
          <p14:tracePt t="6670" x="1376363" y="6721475"/>
          <p14:tracePt t="6673" x="1376363" y="6713538"/>
          <p14:tracePt t="6757" x="1376363" y="6705600"/>
          <p14:tracePt t="6762" x="1376363" y="6688138"/>
          <p14:tracePt t="6766" x="1385888" y="6662738"/>
          <p14:tracePt t="6770" x="1401763" y="6645275"/>
          <p14:tracePt t="6773" x="1427163" y="6619875"/>
          <p14:tracePt t="6777" x="1462088" y="6586538"/>
          <p14:tracePt t="6785" x="1538288" y="6543675"/>
          <p14:tracePt t="6789" x="1581150" y="6526213"/>
          <p14:tracePt t="6793" x="1614488" y="6518275"/>
          <p14:tracePt t="6797" x="1665288" y="6500813"/>
          <p14:tracePt t="6802" x="1725613" y="6475413"/>
          <p14:tracePt t="6806" x="1776413" y="6467475"/>
          <p14:tracePt t="6809" x="1835150" y="6450013"/>
          <p14:tracePt t="6813" x="1878013" y="6442075"/>
          <p14:tracePt t="6818" x="1938338" y="6442075"/>
          <p14:tracePt t="6823" x="1997075" y="6432550"/>
          <p14:tracePt t="6825" x="2055813" y="6416675"/>
          <p14:tracePt t="6829" x="2116138" y="6407150"/>
          <p14:tracePt t="6834" x="2192338" y="6399213"/>
          <p14:tracePt t="6837" x="2260600" y="6399213"/>
          <p14:tracePt t="6841" x="2319338" y="6391275"/>
          <p14:tracePt t="6845" x="2405063" y="6381750"/>
          <p14:tracePt t="6852" x="2541588" y="6365875"/>
          <p14:tracePt t="6857" x="2608263" y="6365875"/>
          <p14:tracePt t="6861" x="2693988" y="6365875"/>
          <p14:tracePt t="6870" x="2855913" y="6348413"/>
          <p14:tracePt t="6873" x="2922588" y="6348413"/>
          <p14:tracePt t="6877" x="2982913" y="6338888"/>
          <p14:tracePt t="6886" x="3119438" y="6313488"/>
          <p14:tracePt t="6889" x="3178175" y="6297613"/>
          <p14:tracePt t="6893" x="3228975" y="6288088"/>
          <p14:tracePt t="6898" x="3271838" y="6280150"/>
          <p14:tracePt t="6902" x="3322638" y="6254750"/>
          <p14:tracePt t="6906" x="3365500" y="6237288"/>
          <p14:tracePt t="6909" x="3398838" y="6221413"/>
          <p14:tracePt t="6913" x="3433763" y="6203950"/>
          <p14:tracePt t="6918" x="3475038" y="6186488"/>
          <p14:tracePt t="6921" x="3492500" y="6169025"/>
          <p14:tracePt t="6925" x="3509963" y="6153150"/>
          <p14:tracePt t="6930" x="3535363" y="6143625"/>
          <p14:tracePt t="6934" x="3552825" y="6127750"/>
          <p14:tracePt t="6937" x="3578225" y="6110288"/>
          <p14:tracePt t="6941" x="3586163" y="6092825"/>
          <p14:tracePt t="6945" x="3611563" y="6076950"/>
          <p14:tracePt t="6953" x="3654425" y="6042025"/>
          <p14:tracePt t="6969" x="3748088" y="5932488"/>
          <p14:tracePt t="6973" x="3763963" y="5897563"/>
          <p14:tracePt t="6979" x="3790950" y="5854700"/>
          <p14:tracePt t="6985" x="3841750" y="5788025"/>
          <p14:tracePt t="6989" x="3875088" y="5735638"/>
          <p14:tracePt t="6993" x="3917950" y="5668963"/>
          <p14:tracePt t="7001" x="3968750" y="5575300"/>
          <p14:tracePt t="7006" x="3986213" y="5524500"/>
          <p14:tracePt t="7009" x="4002088" y="5464175"/>
          <p14:tracePt t="7013" x="4027488" y="5413375"/>
          <p14:tracePt t="7018" x="4044950" y="5370513"/>
          <p14:tracePt t="7022" x="4052888" y="5319713"/>
          <p14:tracePt t="7025" x="4062413" y="5276850"/>
          <p14:tracePt t="7029" x="4070350" y="5243513"/>
          <p14:tracePt t="7034" x="4079875" y="5200650"/>
          <p14:tracePt t="7038" x="4079875" y="5167313"/>
          <p14:tracePt t="7042" x="4079875" y="5132388"/>
          <p14:tracePt t="7045" x="4087813" y="5099050"/>
          <p14:tracePt t="7053" x="4087813" y="5038725"/>
          <p14:tracePt t="7056" x="4087813" y="5013325"/>
          <p14:tracePt t="7061" x="4087813" y="4987925"/>
          <p14:tracePt t="7067" x="4087813" y="4972050"/>
          <p14:tracePt t="7071" x="4087813" y="4946650"/>
          <p14:tracePt t="7073" x="4087813" y="4919663"/>
          <p14:tracePt t="7077" x="4087813" y="4903788"/>
          <p14:tracePt t="7085" x="4070350" y="4860925"/>
          <p14:tracePt t="7089" x="4062413" y="4843463"/>
          <p14:tracePt t="7093" x="4052888" y="4827588"/>
          <p14:tracePt t="7101" x="4027488" y="4775200"/>
          <p14:tracePt t="7105" x="4011613" y="4749800"/>
          <p14:tracePt t="7109" x="3994150" y="4733925"/>
          <p14:tracePt t="7114" x="3968750" y="4691063"/>
          <p14:tracePt t="7118" x="3951288" y="4673600"/>
          <p14:tracePt t="7121" x="3925888" y="4630738"/>
          <p14:tracePt t="7125" x="3900488" y="4614863"/>
          <p14:tracePt t="7129" x="3875088" y="4572000"/>
          <p14:tracePt t="7134" x="3849688" y="4538663"/>
          <p14:tracePt t="7137" x="3806825" y="4495800"/>
          <p14:tracePt t="7141" x="3781425" y="4460875"/>
          <p14:tracePt t="7145" x="3738563" y="4427538"/>
          <p14:tracePt t="7152" x="3687763" y="4368800"/>
          <p14:tracePt t="7154" x="3654425" y="4333875"/>
          <p14:tracePt t="7160" x="3603625" y="4291013"/>
          <p14:tracePt t="7162" x="3552825" y="4249738"/>
          <p14:tracePt t="7169" x="3424238" y="4156075"/>
          <p14:tracePt t="7177" x="3289300" y="4070350"/>
          <p14:tracePt t="7184" x="3211513" y="4027488"/>
          <p14:tracePt t="7186" x="3135313" y="3976688"/>
          <p14:tracePt t="7192" x="2982913" y="3883025"/>
          <p14:tracePt t="7201" x="2846388" y="3806825"/>
          <p14:tracePt t="7209" x="2727325" y="3748088"/>
          <p14:tracePt t="7213" x="2686050" y="3722688"/>
          <p14:tracePt t="7218" x="2617788" y="3697288"/>
          <p14:tracePt t="7221" x="2582863" y="3679825"/>
          <p14:tracePt t="7225" x="2541588" y="3654425"/>
          <p14:tracePt t="7230" x="2506663" y="3636963"/>
          <p14:tracePt t="7234" x="2463800" y="3619500"/>
          <p14:tracePt t="7237" x="2438400" y="3611563"/>
          <p14:tracePt t="7242" x="2413000" y="3594100"/>
          <p14:tracePt t="7245" x="2397125" y="3594100"/>
          <p14:tracePt t="7251" x="2379663" y="3586163"/>
          <p14:tracePt t="7253" x="2371725" y="3578225"/>
          <p14:tracePt t="7257" x="2344738" y="3560763"/>
          <p14:tracePt t="7261" x="2328863" y="3552825"/>
          <p14:tracePt t="7268" x="2303463" y="3535363"/>
          <p14:tracePt t="7270" x="2293938" y="3527425"/>
          <p14:tracePt t="7275" x="2278063" y="3527425"/>
          <p14:tracePt t="7277" x="2268538" y="3509963"/>
          <p14:tracePt t="7284" x="2252663" y="3484563"/>
          <p14:tracePt t="7292" x="2235200" y="3467100"/>
          <p14:tracePt t="7301" x="2227263" y="3449638"/>
          <p14:tracePt t="7305" x="2227263" y="3441700"/>
          <p14:tracePt t="7308" x="2217738" y="3433763"/>
          <p14:tracePt t="7313" x="2217738" y="3424238"/>
          <p14:tracePt t="7317" x="2217738" y="3416300"/>
          <p14:tracePt t="7323" x="2217738" y="3408363"/>
          <p14:tracePt t="7325" x="2209800" y="3408363"/>
          <p14:tracePt t="7329" x="2200275" y="3390900"/>
          <p14:tracePt t="7334" x="2200275" y="3382963"/>
          <p14:tracePt t="7341" x="2192338" y="3365500"/>
          <p14:tracePt t="7345" x="2192338" y="3355975"/>
          <p14:tracePt t="7350" x="2184400" y="3348038"/>
          <p14:tracePt t="7354" x="2184400" y="3330575"/>
          <p14:tracePt t="7356" x="2174875" y="3322638"/>
          <p14:tracePt t="7361" x="2174875" y="3305175"/>
          <p14:tracePt t="7369" x="2166938" y="3289300"/>
          <p14:tracePt t="7373" x="2166938" y="3271838"/>
          <p14:tracePt t="7377" x="2166938" y="3263900"/>
          <p14:tracePt t="7385" x="2166938" y="3246438"/>
          <p14:tracePt t="7389" x="2166938" y="3238500"/>
          <p14:tracePt t="7401" x="2159000" y="3221038"/>
          <p14:tracePt t="7409" x="2159000" y="3211513"/>
          <p14:tracePt t="7413" x="2159000" y="3203575"/>
          <p14:tracePt t="7421" x="2159000" y="3195638"/>
          <p14:tracePt t="7429" x="2159000" y="3186113"/>
          <p14:tracePt t="7434" x="2159000" y="3178175"/>
          <p14:tracePt t="7645" x="2159000" y="3170238"/>
          <p14:tracePt t="7653" x="2174875" y="3170238"/>
          <p14:tracePt t="7657" x="2184400" y="3170238"/>
          <p14:tracePt t="7661" x="2192338" y="3170238"/>
          <p14:tracePt t="7669" x="2217738" y="3170238"/>
          <p14:tracePt t="7673" x="2243138" y="3170238"/>
          <p14:tracePt t="7677" x="2252663" y="3170238"/>
          <p14:tracePt t="7685" x="2286000" y="3170238"/>
          <p14:tracePt t="7689" x="2303463" y="3170238"/>
          <p14:tracePt t="7693" x="2328863" y="3170238"/>
          <p14:tracePt t="7697" x="2344738" y="3170238"/>
          <p14:tracePt t="7703" x="2362200" y="3170238"/>
          <p14:tracePt t="7705" x="2379663" y="3170238"/>
          <p14:tracePt t="7709" x="2405063" y="3170238"/>
          <p14:tracePt t="7713" x="2422525" y="3170238"/>
          <p14:tracePt t="7718" x="2447925" y="3170238"/>
          <p14:tracePt t="7721" x="2473325" y="3170238"/>
          <p14:tracePt t="7726" x="2481263" y="3170238"/>
          <p14:tracePt t="7729" x="2506663" y="3170238"/>
          <p14:tracePt t="7734" x="2532063" y="3170238"/>
          <p14:tracePt t="7737" x="2541588" y="3170238"/>
          <p14:tracePt t="7741" x="2566988" y="3170238"/>
          <p14:tracePt t="7745" x="2592388" y="3170238"/>
          <p14:tracePt t="7750" x="2617788" y="3170238"/>
          <p14:tracePt t="7753" x="2651125" y="3170238"/>
          <p14:tracePt t="7757" x="2686050" y="3178175"/>
          <p14:tracePt t="7761" x="2719388" y="3178175"/>
          <p14:tracePt t="7769" x="2778125" y="3186113"/>
          <p14:tracePt t="7773" x="2813050" y="3186113"/>
          <p14:tracePt t="7777" x="2855913" y="3186113"/>
          <p14:tracePt t="7785" x="2932113" y="3186113"/>
          <p14:tracePt t="7789" x="2957513" y="3186113"/>
          <p14:tracePt t="7793" x="3000375" y="3186113"/>
          <p14:tracePt t="7801" x="3067050" y="3186113"/>
          <p14:tracePt t="7805" x="3109913" y="3186113"/>
          <p14:tracePt t="7809" x="3144838" y="3186113"/>
          <p14:tracePt t="7813" x="3170238" y="3186113"/>
          <p14:tracePt t="7818" x="3203575" y="3186113"/>
          <p14:tracePt t="7821" x="3238500" y="3186113"/>
          <p14:tracePt t="7826" x="3263900" y="3186113"/>
          <p14:tracePt t="7829" x="3297238" y="3186113"/>
          <p14:tracePt t="7834" x="3322638" y="3186113"/>
          <p14:tracePt t="7837" x="3355975" y="3186113"/>
          <p14:tracePt t="7841" x="3373438" y="3186113"/>
          <p14:tracePt t="7845" x="3398838" y="3186113"/>
          <p14:tracePt t="7851" x="3424238" y="3186113"/>
          <p14:tracePt t="7854" x="3441700" y="3186113"/>
          <p14:tracePt t="7857" x="3467100" y="3186113"/>
          <p14:tracePt t="7861" x="3492500" y="3186113"/>
          <p14:tracePt t="7870" x="3527425" y="3186113"/>
          <p14:tracePt t="7872" x="3552825" y="3186113"/>
          <p14:tracePt t="7877" x="3560763" y="3186113"/>
          <p14:tracePt t="7886" x="3594100" y="3186113"/>
          <p14:tracePt t="7889" x="3611563" y="3186113"/>
          <p14:tracePt t="7893" x="3629025" y="3186113"/>
          <p14:tracePt t="7897" x="3636963" y="3186113"/>
          <p14:tracePt t="7902" x="3654425" y="3178175"/>
          <p14:tracePt t="7905" x="3662363" y="3178175"/>
          <p14:tracePt t="7909" x="3671888" y="3178175"/>
          <p14:tracePt t="7913" x="3671888" y="3170238"/>
          <p14:tracePt t="7917" x="3679825" y="3170238"/>
          <p14:tracePt t="7921" x="3687763" y="3170238"/>
          <p14:tracePt t="7929" x="3697288" y="3170238"/>
          <p14:tracePt t="7935" x="3713163" y="3160713"/>
          <p14:tracePt t="7941" x="3722688" y="3152775"/>
          <p14:tracePt t="7945" x="3738563" y="3152775"/>
          <p14:tracePt t="7951" x="3738563" y="3144838"/>
          <p14:tracePt t="7955" x="3756025" y="3144838"/>
          <p14:tracePt t="7957" x="3763963" y="3144838"/>
          <p14:tracePt t="7973" x="3857625" y="3135313"/>
          <p14:tracePt t="7977" x="3883025" y="3135313"/>
          <p14:tracePt t="7986" x="3943350" y="3135313"/>
          <p14:tracePt t="7989" x="3968750" y="3135313"/>
          <p14:tracePt t="7993" x="4002088" y="3135313"/>
          <p14:tracePt t="8001" x="4044950" y="3135313"/>
          <p14:tracePt t="8005" x="4062413" y="3135313"/>
          <p14:tracePt t="8009" x="4079875" y="3135313"/>
          <p14:tracePt t="8013" x="4105275" y="3135313"/>
          <p14:tracePt t="8018" x="4121150" y="3135313"/>
          <p14:tracePt t="8025" x="4130675" y="3135313"/>
          <p14:tracePt t="8029" x="4138613" y="3135313"/>
          <p14:tracePt t="8037" x="4146550" y="3135313"/>
          <p14:tracePt t="8045" x="4156075" y="3135313"/>
          <p14:tracePt t="8053" x="4164013" y="3135313"/>
          <p14:tracePt t="8189" x="4164013" y="3127375"/>
          <p14:tracePt t="8198" x="4164013" y="3119438"/>
          <p14:tracePt t="8202" x="4171950" y="3109913"/>
          <p14:tracePt t="8210" x="4171950" y="3101975"/>
          <p14:tracePt t="8221" x="4171950" y="3094038"/>
          <p14:tracePt t="8237" x="4171950" y="3084513"/>
          <p14:tracePt t="8245" x="4171950" y="3076575"/>
          <p14:tracePt t="8253" x="4181475" y="3067050"/>
          <p14:tracePt t="8257" x="4181475" y="3059113"/>
          <p14:tracePt t="8261" x="4181475" y="3051175"/>
          <p14:tracePt t="8270" x="4181475" y="3033713"/>
          <p14:tracePt t="8273" x="4181475" y="3025775"/>
          <p14:tracePt t="8285" x="4181475" y="3016250"/>
          <p14:tracePt t="8286" x="4181475" y="3000375"/>
          <p14:tracePt t="8297" x="4181475" y="2990850"/>
          <p14:tracePt t="8305" x="4181475" y="2982913"/>
          <p14:tracePt t="8321" x="4181475" y="2974975"/>
          <p14:tracePt t="8329" x="4181475" y="2965450"/>
          <p14:tracePt t="8337" x="4181475" y="2957513"/>
          <p14:tracePt t="8352" x="4181475" y="2949575"/>
          <p14:tracePt t="8357" x="4181475" y="2940050"/>
          <p14:tracePt t="8369" x="4171950" y="2922588"/>
          <p14:tracePt t="8373" x="4171950" y="2914650"/>
          <p14:tracePt t="8384" x="4156075" y="2897188"/>
          <p14:tracePt t="8388" x="4146550" y="2897188"/>
          <p14:tracePt t="8392" x="4146550" y="2889250"/>
          <p14:tracePt t="8401" x="4138613" y="2871788"/>
          <p14:tracePt t="8409" x="4130675" y="2863850"/>
          <p14:tracePt t="8413" x="4130675" y="2855913"/>
          <p14:tracePt t="8422" x="4121150" y="2855913"/>
          <p14:tracePt t="8425" x="4113213" y="2855913"/>
          <p14:tracePt t="8429" x="4105275" y="2846388"/>
          <p14:tracePt t="8445" x="4095750" y="2846388"/>
          <p14:tracePt t="8454" x="4087813" y="2838450"/>
          <p14:tracePt t="8457" x="4079875" y="2838450"/>
          <p14:tracePt t="8461" x="4062413" y="2838450"/>
          <p14:tracePt t="8469" x="4037013" y="2838450"/>
          <p14:tracePt t="8473" x="4027488" y="2838450"/>
          <p14:tracePt t="8477" x="4002088" y="2838450"/>
          <p14:tracePt t="8486" x="3960813" y="2838450"/>
          <p14:tracePt t="8489" x="3925888" y="2838450"/>
          <p14:tracePt t="8493" x="3892550" y="2838450"/>
          <p14:tracePt t="8497" x="3857625" y="2838450"/>
          <p14:tracePt t="8502" x="3816350" y="2838450"/>
          <p14:tracePt t="8505" x="3773488" y="2838450"/>
          <p14:tracePt t="8509" x="3730625" y="2838450"/>
          <p14:tracePt t="8513" x="3697288" y="2838450"/>
          <p14:tracePt t="8518" x="3654425" y="2838450"/>
          <p14:tracePt t="8521" x="3611563" y="2838450"/>
          <p14:tracePt t="8525" x="3552825" y="2838450"/>
          <p14:tracePt t="8529" x="3509963" y="2838450"/>
          <p14:tracePt t="8535" x="3449638" y="2838450"/>
          <p14:tracePt t="8537" x="3408363" y="2838450"/>
          <p14:tracePt t="8541" x="3348038" y="2838450"/>
          <p14:tracePt t="8547" x="3289300" y="2838450"/>
          <p14:tracePt t="8554" x="3195638" y="2838450"/>
          <p14:tracePt t="8557" x="3135313" y="2838450"/>
          <p14:tracePt t="8561" x="3076575" y="2838450"/>
          <p14:tracePt t="8567" x="3016250" y="2838450"/>
          <p14:tracePt t="8570" x="2974975" y="2838450"/>
          <p14:tracePt t="8573" x="2914650" y="2838450"/>
          <p14:tracePt t="8577" x="2863850" y="2838450"/>
          <p14:tracePt t="8583" x="2805113" y="2838450"/>
          <p14:tracePt t="8586" x="2744788" y="2838450"/>
          <p14:tracePt t="8588" x="2711450" y="2838450"/>
          <p14:tracePt t="8593" x="2668588" y="2838450"/>
          <p14:tracePt t="8601" x="2608263" y="2838450"/>
          <p14:tracePt t="8604" x="2582863" y="2838450"/>
          <p14:tracePt t="8610" x="2557463" y="2838450"/>
          <p14:tracePt t="8613" x="2541588" y="2838450"/>
          <p14:tracePt t="8618" x="2516188" y="2838450"/>
          <p14:tracePt t="8622" x="2489200" y="2838450"/>
          <p14:tracePt t="8626" x="2481263" y="2838450"/>
          <p14:tracePt t="8631" x="2463800" y="2838450"/>
          <p14:tracePt t="8635" x="2455863" y="2838450"/>
          <p14:tracePt t="8642" x="2438400" y="2838450"/>
          <p14:tracePt t="8651" x="2430463" y="2838450"/>
          <p14:tracePt t="8654" x="2422525" y="2838450"/>
          <p14:tracePt t="8658" x="2413000" y="2838450"/>
          <p14:tracePt t="8674" x="2405063" y="2838450"/>
          <p14:tracePt t="8678" x="2397125" y="2838450"/>
          <p14:tracePt t="8690" x="2387600" y="2846388"/>
          <p14:tracePt t="8694" x="2379663" y="2846388"/>
          <p14:tracePt t="8703" x="2371725" y="2855913"/>
          <p14:tracePt t="8710" x="2362200" y="2855913"/>
          <p14:tracePt t="8718" x="2354263" y="2855913"/>
          <p14:tracePt t="8722" x="2344738" y="2855913"/>
          <p14:tracePt t="8726" x="2336800" y="2855913"/>
          <p14:tracePt t="8730" x="2328863" y="2855913"/>
          <p14:tracePt t="8742" x="2319338" y="2855913"/>
          <p14:tracePt t="8746" x="2311400" y="2855913"/>
          <p14:tracePt t="8754" x="2303463" y="2855913"/>
          <p14:tracePt t="8758" x="2293938" y="2855913"/>
          <p14:tracePt t="8762" x="2286000" y="2855913"/>
          <p14:tracePt t="8767" x="2278063" y="2855913"/>
          <p14:tracePt t="8770" x="2268538" y="2855913"/>
          <p14:tracePt t="8774" x="2268538" y="2863850"/>
          <p14:tracePt t="8778" x="2252663" y="2863850"/>
          <p14:tracePt t="8784" x="2243138" y="2863850"/>
          <p14:tracePt t="8790" x="2235200" y="2863850"/>
          <p14:tracePt t="8794" x="2227263" y="2863850"/>
          <p14:tracePt t="8899" x="2217738" y="2863850"/>
          <p14:tracePt t="8910" x="2217738" y="2871788"/>
          <p14:tracePt t="8942" x="2217738" y="2881313"/>
          <p14:tracePt t="8950" x="2217738" y="2906713"/>
          <p14:tracePt t="8955" x="2217738" y="2922588"/>
          <p14:tracePt t="8974" x="2217738" y="2974975"/>
          <p14:tracePt t="8978" x="2217738" y="2982913"/>
          <p14:tracePt t="8986" x="2217738" y="2990850"/>
          <p14:tracePt t="8991" x="2217738" y="3000375"/>
          <p14:tracePt t="8994" x="2217738" y="3008313"/>
          <p14:tracePt t="9003" x="2217738" y="3016250"/>
          <p14:tracePt t="9017" x="2217738" y="3025775"/>
          <p14:tracePt t="9243" x="2217738" y="3033713"/>
          <p14:tracePt t="9250" x="2217738" y="3041650"/>
          <p14:tracePt t="9258" x="2217738" y="3051175"/>
          <p14:tracePt t="9262" x="2227263" y="3051175"/>
          <p14:tracePt t="9270" x="2235200" y="3051175"/>
          <p14:tracePt t="9279" x="2243138" y="3051175"/>
          <p14:tracePt t="9287" x="2260600" y="3051175"/>
          <p14:tracePt t="9290" x="2268538" y="3051175"/>
          <p14:tracePt t="9294" x="2278063" y="3051175"/>
          <p14:tracePt t="9301" x="2293938" y="3051175"/>
          <p14:tracePt t="9303" x="2311400" y="3051175"/>
          <p14:tracePt t="9306" x="2319338" y="3051175"/>
          <p14:tracePt t="9310" x="2336800" y="3051175"/>
          <p14:tracePt t="9319" x="2362200" y="3051175"/>
          <p14:tracePt t="9322" x="2379663" y="3051175"/>
          <p14:tracePt t="9326" x="2387600" y="3051175"/>
          <p14:tracePt t="9331" x="2405063" y="3051175"/>
          <p14:tracePt t="9335" x="2413000" y="3051175"/>
          <p14:tracePt t="9338" x="2430463" y="3051175"/>
          <p14:tracePt t="9342" x="2447925" y="3051175"/>
          <p14:tracePt t="9346" x="2455863" y="3051175"/>
          <p14:tracePt t="9352" x="2473325" y="3051175"/>
          <p14:tracePt t="9354" x="2481263" y="3051175"/>
          <p14:tracePt t="9358" x="2498725" y="3051175"/>
          <p14:tracePt t="9362" x="2516188" y="3051175"/>
          <p14:tracePt t="9367" x="2532063" y="3051175"/>
          <p14:tracePt t="9370" x="2557463" y="3051175"/>
          <p14:tracePt t="9374" x="2582863" y="3051175"/>
          <p14:tracePt t="9378" x="2600325" y="3051175"/>
          <p14:tracePt t="9385" x="2643188" y="3051175"/>
          <p14:tracePt t="9388" x="2676525" y="3051175"/>
          <p14:tracePt t="9390" x="2711450" y="3051175"/>
          <p14:tracePt t="9394" x="2744788" y="3051175"/>
          <p14:tracePt t="9402" x="2813050" y="3051175"/>
          <p14:tracePt t="9406" x="2846388" y="3051175"/>
          <p14:tracePt t="9410" x="2889250" y="3051175"/>
          <p14:tracePt t="9418" x="2949575" y="3051175"/>
          <p14:tracePt t="9421" x="2990850" y="3051175"/>
          <p14:tracePt t="9426" x="3025775" y="3051175"/>
          <p14:tracePt t="9430" x="3059113" y="3051175"/>
          <p14:tracePt t="9435" x="3094038" y="3051175"/>
          <p14:tracePt t="9438" x="3109913" y="3051175"/>
          <p14:tracePt t="9442" x="3144838" y="3051175"/>
          <p14:tracePt t="9447" x="3170238" y="3051175"/>
          <p14:tracePt t="9451" x="3186113" y="3051175"/>
          <p14:tracePt t="9454" x="3211513" y="3051175"/>
          <p14:tracePt t="9458" x="3238500" y="3051175"/>
          <p14:tracePt t="9462" x="3254375" y="3051175"/>
          <p14:tracePt t="9467" x="3279775" y="3051175"/>
          <p14:tracePt t="9470" x="3297238" y="3051175"/>
          <p14:tracePt t="9474" x="3314700" y="3051175"/>
          <p14:tracePt t="9478" x="3330575" y="3051175"/>
          <p14:tracePt t="9484" x="3348038" y="3051175"/>
          <p14:tracePt t="9487" x="3355975" y="3051175"/>
          <p14:tracePt t="9490" x="3373438" y="3051175"/>
          <p14:tracePt t="9493" x="3390900" y="3051175"/>
          <p14:tracePt t="9512" x="3459163" y="3051175"/>
          <p14:tracePt t="9521" x="3502025" y="3051175"/>
          <p14:tracePt t="9526" x="3509963" y="3051175"/>
          <p14:tracePt t="9534" x="3527425" y="3051175"/>
          <p14:tracePt t="9546" x="3535363" y="3051175"/>
          <p14:tracePt t="9558" x="3543300" y="3051175"/>
          <p14:tracePt t="10087" x="3552825" y="3051175"/>
          <p14:tracePt t="10106" x="3552825" y="3033713"/>
          <p14:tracePt t="10111" x="3543300" y="3016250"/>
          <p14:tracePt t="10116" x="3527425" y="2982913"/>
          <p14:tracePt t="10119" x="3509963" y="2940050"/>
          <p14:tracePt t="10122" x="3492500" y="2906713"/>
          <p14:tracePt t="10127" x="3475038" y="2889250"/>
          <p14:tracePt t="10132" x="3467100" y="2855913"/>
          <p14:tracePt t="10135" x="3459163" y="2830513"/>
          <p14:tracePt t="10139" x="3449638" y="2805113"/>
          <p14:tracePt t="10142" x="3433763" y="2778125"/>
          <p14:tracePt t="10146" x="3424238" y="2770188"/>
          <p14:tracePt t="10151" x="3416300" y="2744788"/>
          <p14:tracePt t="10154" x="3408363" y="2727325"/>
          <p14:tracePt t="10158" x="3398838" y="2701925"/>
          <p14:tracePt t="10162" x="3382963" y="2693988"/>
          <p14:tracePt t="10167" x="3373438" y="2668588"/>
          <p14:tracePt t="10170" x="3355975" y="2651125"/>
          <p14:tracePt t="10174" x="3348038" y="2633663"/>
          <p14:tracePt t="10178" x="3330575" y="2617788"/>
          <p14:tracePt t="10186" x="3279775" y="2582863"/>
          <p14:tracePt t="10194" x="3263900" y="2566988"/>
          <p14:tracePt t="10196" x="3238500" y="2541588"/>
          <p14:tracePt t="10200" x="3228975" y="2524125"/>
          <p14:tracePt t="10202" x="3211513" y="2516188"/>
          <p14:tracePt t="10207" x="3186113" y="2489200"/>
          <p14:tracePt t="10210" x="3170238" y="2473325"/>
          <p14:tracePt t="10216" x="3152775" y="2455863"/>
          <p14:tracePt t="10218" x="3135313" y="2438400"/>
          <p14:tracePt t="10224" x="3119438" y="2430463"/>
          <p14:tracePt t="10226" x="3101975" y="2413000"/>
          <p14:tracePt t="10230" x="3084513" y="2397125"/>
          <p14:tracePt t="10234" x="3059113" y="2379663"/>
          <p14:tracePt t="10239" x="3051175" y="2371725"/>
          <p14:tracePt t="10242" x="3033713" y="2354263"/>
          <p14:tracePt t="10246" x="3016250" y="2354263"/>
          <p14:tracePt t="10251" x="3008313" y="2344738"/>
          <p14:tracePt t="10254" x="3000375" y="2336800"/>
          <p14:tracePt t="10261" x="2982913" y="2328863"/>
          <p14:tracePt t="10267" x="2965450" y="2319338"/>
          <p14:tracePt t="10271" x="2949575" y="2311400"/>
          <p14:tracePt t="10274" x="2940050" y="2293938"/>
          <p14:tracePt t="10278" x="2914650" y="2278063"/>
          <p14:tracePt t="10284" x="2897188" y="2268538"/>
          <p14:tracePt t="10286" x="2881313" y="2260600"/>
          <p14:tracePt t="10293" x="2863850" y="2243138"/>
          <p14:tracePt t="10294" x="2846388" y="2235200"/>
          <p14:tracePt t="10302" x="2795588" y="2200275"/>
          <p14:tracePt t="10309" x="2736850" y="2174875"/>
          <p14:tracePt t="10318" x="2686050" y="2149475"/>
          <p14:tracePt t="10325" x="2660650" y="2133600"/>
          <p14:tracePt t="10326" x="2633663" y="2116138"/>
          <p14:tracePt t="10335" x="2574925" y="2090738"/>
          <p14:tracePt t="10339" x="2557463" y="2073275"/>
          <p14:tracePt t="10342" x="2532063" y="2055813"/>
          <p14:tracePt t="10345" x="2516188" y="2039938"/>
          <p14:tracePt t="10351" x="2489200" y="2039938"/>
          <p14:tracePt t="10354" x="2463800" y="2022475"/>
          <p14:tracePt t="10358" x="2447925" y="2014538"/>
          <p14:tracePt t="10362" x="2430463" y="1997075"/>
          <p14:tracePt t="10367" x="2405063" y="1989138"/>
          <p14:tracePt t="10370" x="2387600" y="1979613"/>
          <p14:tracePt t="10374" x="2379663" y="1963738"/>
          <p14:tracePt t="10378" x="2362200" y="1963738"/>
          <p14:tracePt t="10386" x="2344738" y="1946275"/>
          <p14:tracePt t="10390" x="2328863" y="1938338"/>
          <p14:tracePt t="10394" x="2319338" y="1928813"/>
          <p14:tracePt t="10402" x="2293938" y="1911350"/>
          <p14:tracePt t="10407" x="2278063" y="1895475"/>
          <p14:tracePt t="10410" x="2252663" y="1885950"/>
          <p14:tracePt t="10414" x="2243138" y="1878013"/>
          <p14:tracePt t="10419" x="2227263" y="1860550"/>
          <p14:tracePt t="10422" x="2200275" y="1844675"/>
          <p14:tracePt t="10427" x="2184400" y="1827213"/>
          <p14:tracePt t="10440" x="2116138" y="1793875"/>
          <p14:tracePt t="10451" x="2065338" y="1751013"/>
          <p14:tracePt t="10453" x="2047875" y="1733550"/>
          <p14:tracePt t="10460" x="2030413" y="1725613"/>
          <p14:tracePt t="10462" x="2005013" y="1708150"/>
          <p14:tracePt t="10467" x="1997075" y="1708150"/>
          <p14:tracePt t="10471" x="1979613" y="1690688"/>
          <p14:tracePt t="10474" x="1963738" y="1674813"/>
          <p14:tracePt t="10478" x="1946275" y="1665288"/>
          <p14:tracePt t="10485" x="1938338" y="1649413"/>
          <p14:tracePt t="10490" x="1911350" y="1639888"/>
          <p14:tracePt t="10494" x="1903413" y="1622425"/>
          <p14:tracePt t="10501" x="1870075" y="1614488"/>
          <p14:tracePt t="10506" x="1852613" y="1606550"/>
          <p14:tracePt t="10510" x="1844675" y="1597025"/>
          <p14:tracePt t="10519" x="1819275" y="1581150"/>
          <p14:tracePt t="10526" x="1809750" y="1581150"/>
          <p14:tracePt t="10534" x="1801813" y="1571625"/>
          <p14:tracePt t="10542" x="1801813" y="1563688"/>
          <p14:tracePt t="10736" x="1801813" y="1555750"/>
          <p14:tracePt t="10743" x="1801813" y="1530350"/>
          <p14:tracePt t="10748" x="1809750" y="1520825"/>
          <p14:tracePt t="10751" x="1827213" y="1504950"/>
          <p14:tracePt t="10756" x="1844675" y="1495425"/>
          <p14:tracePt t="10759" x="1852613" y="1477963"/>
          <p14:tracePt t="10763" x="1870075" y="1477963"/>
          <p14:tracePt t="10768" x="1885950" y="1470025"/>
          <p14:tracePt t="10773" x="1895475" y="1462088"/>
          <p14:tracePt t="10775" x="1903413" y="1452563"/>
          <p14:tracePt t="10780" x="1911350" y="1444625"/>
          <p14:tracePt t="10784" x="1920875" y="1444625"/>
          <p14:tracePt t="10791" x="1928813" y="1444625"/>
          <p14:tracePt t="10795" x="1938338" y="1436688"/>
          <p14:tracePt t="10802" x="1946275" y="1427163"/>
          <p14:tracePt t="10807" x="1954213" y="1427163"/>
          <p14:tracePt t="10811" x="1963738" y="1427163"/>
          <p14:tracePt t="10860" x="1963738" y="1419225"/>
          <p14:tracePt t="10872" x="1971675" y="1419225"/>
          <p14:tracePt t="10895" x="1979613" y="1419225"/>
          <p14:tracePt t="10935" x="1989138" y="1419225"/>
          <p14:tracePt t="10948" x="1997075" y="1419225"/>
          <p14:tracePt t="10984" x="2005013" y="1419225"/>
          <p14:tracePt t="11008" x="2005013" y="1427163"/>
          <p14:tracePt t="11040" x="2014538" y="1436688"/>
          <p14:tracePt t="11080" x="2022475" y="1436688"/>
          <p14:tracePt t="11103" x="2022475" y="1444625"/>
          <p14:tracePt t="11135" x="2030413" y="1452563"/>
          <p14:tracePt t="11180" x="2039938" y="1452563"/>
          <p14:tracePt t="11187" x="2047875" y="1452563"/>
          <p14:tracePt t="11200" x="2055813" y="1452563"/>
          <p14:tracePt t="11202" x="2065338" y="1452563"/>
          <p14:tracePt t="11207" x="2065338" y="1462088"/>
          <p14:tracePt t="11211" x="2073275" y="1462088"/>
          <p14:tracePt t="11220" x="2082800" y="1462088"/>
          <p14:tracePt t="11223" x="2090738" y="1462088"/>
          <p14:tracePt t="11239" x="2098675" y="1462088"/>
          <p14:tracePt t="11250" x="2108200" y="1462088"/>
          <p14:tracePt t="11275" x="2116138" y="1470025"/>
          <p14:tracePt t="11308" x="2124075" y="1470025"/>
          <p14:tracePt t="11327" x="2133600" y="1470025"/>
          <p14:tracePt t="11352" x="2141538" y="1470025"/>
          <p14:tracePt t="11357" x="2149475" y="1470025"/>
          <p14:tracePt t="11367" x="2159000" y="1470025"/>
          <p14:tracePt t="11372" x="2166938" y="1470025"/>
          <p14:tracePt t="11379" x="2174875" y="1470025"/>
          <p14:tracePt t="11385" x="2184400" y="1470025"/>
          <p14:tracePt t="11391" x="2192338" y="1470025"/>
          <p14:tracePt t="11402" x="2200275" y="1470025"/>
          <p14:tracePt t="11407" x="2209800" y="1470025"/>
          <p14:tracePt t="11423" x="2217738" y="1470025"/>
          <p14:tracePt t="11428" x="2227263" y="1470025"/>
          <p14:tracePt t="11434" x="2235200" y="1470025"/>
          <p14:tracePt t="11444" x="2252663" y="1470025"/>
          <p14:tracePt t="11452" x="2260600" y="1470025"/>
          <p14:tracePt t="11455" x="2268538" y="1470025"/>
          <p14:tracePt t="11459" x="2278063" y="1470025"/>
          <p14:tracePt t="11469" x="2293938" y="1470025"/>
          <p14:tracePt t="11476" x="2303463" y="1470025"/>
          <p14:tracePt t="11485" x="2311400" y="1470025"/>
          <p14:tracePt t="11487" x="2319338" y="1470025"/>
          <p14:tracePt t="11508" x="2344738" y="1470025"/>
          <p14:tracePt t="11518" x="2354263" y="1470025"/>
          <p14:tracePt t="11523" x="2362200" y="1470025"/>
          <p14:tracePt t="11530" x="2387600" y="1470025"/>
          <p14:tracePt t="11539" x="2397125" y="1470025"/>
          <p14:tracePt t="11543" x="2413000" y="1470025"/>
          <p14:tracePt t="11551" x="2430463" y="1470025"/>
          <p14:tracePt t="11554" x="2438400" y="1470025"/>
          <p14:tracePt t="11559" x="2447925" y="1470025"/>
          <p14:tracePt t="11563" x="2463800" y="1470025"/>
          <p14:tracePt t="11568" x="2473325" y="1470025"/>
          <p14:tracePt t="11571" x="2481263" y="1470025"/>
          <p14:tracePt t="11575" x="2489200" y="1470025"/>
          <p14:tracePt t="11584" x="2506663" y="1470025"/>
          <p14:tracePt t="11587" x="2516188" y="1470025"/>
          <p14:tracePt t="11595" x="2524125" y="1470025"/>
          <p14:tracePt t="11602" x="2532063" y="1470025"/>
          <p14:tracePt t="11607" x="2541588" y="1470025"/>
          <p14:tracePt t="11611" x="2549525" y="1470025"/>
          <p14:tracePt t="11618" x="2557463" y="1470025"/>
          <p14:tracePt t="11620" x="2566988" y="1470025"/>
          <p14:tracePt t="11623" x="2574925" y="1470025"/>
          <p14:tracePt t="11627" x="2582863" y="1470025"/>
          <p14:tracePt t="11635" x="2600325" y="1470025"/>
          <p14:tracePt t="11639" x="2608263" y="1470025"/>
          <p14:tracePt t="11643" x="2617788" y="1470025"/>
          <p14:tracePt t="11647" x="2625725" y="1470025"/>
          <p14:tracePt t="11653" x="2633663" y="1470025"/>
          <p14:tracePt t="11655" x="2643188" y="1470025"/>
          <p14:tracePt t="11659" x="2651125" y="1470025"/>
          <p14:tracePt t="11663" x="2660650" y="1470025"/>
          <p14:tracePt t="11668" x="2668588" y="1470025"/>
          <p14:tracePt t="11671" x="2676525" y="1470025"/>
          <p14:tracePt t="11679" x="2686050" y="1470025"/>
          <p14:tracePt t="11684" x="2693988" y="1470025"/>
          <p14:tracePt t="11702" x="2701925" y="1470025"/>
          <p14:tracePt t="11708" x="2711450" y="1470025"/>
          <p14:tracePt t="11727" x="2719388" y="1470025"/>
          <p14:tracePt t="11735" x="2727325" y="1470025"/>
          <p14:tracePt t="11743" x="2736850" y="1470025"/>
          <p14:tracePt t="11759" x="2744788" y="1470025"/>
          <p14:tracePt t="11771" x="2752725" y="1470025"/>
          <p14:tracePt t="11792" x="2762250" y="1470025"/>
          <p14:tracePt t="11801" x="2770188" y="1470025"/>
          <p14:tracePt t="11808" x="2778125" y="1470025"/>
          <p14:tracePt t="11820" x="2787650" y="1470025"/>
          <p14:tracePt t="11823" x="2795588" y="1470025"/>
          <p14:tracePt t="11835" x="2805113" y="1470025"/>
          <p14:tracePt t="11839" x="2813050" y="1470025"/>
          <p14:tracePt t="11851" x="2820988" y="1470025"/>
          <p14:tracePt t="11864" x="2830513" y="1470025"/>
          <p14:tracePt t="11868" x="2838450" y="1470025"/>
          <p14:tracePt t="11887" x="2846388" y="1470025"/>
          <p14:tracePt t="11892" x="2855913" y="1470025"/>
          <p14:tracePt t="11895" x="2863850" y="1470025"/>
          <p14:tracePt t="11911" x="2871788" y="1470025"/>
          <p14:tracePt t="11920" x="2881313" y="1470025"/>
          <p14:tracePt t="11923" x="2889250" y="1470025"/>
          <p14:tracePt t="11928" x="2897188" y="1470025"/>
          <p14:tracePt t="11935" x="2906713" y="1470025"/>
          <p14:tracePt t="11944" x="2914650" y="1470025"/>
          <p14:tracePt t="11956" x="2922588" y="1470025"/>
          <p14:tracePt t="11963" x="2932113" y="1470025"/>
          <p14:tracePt t="11968" x="2940050" y="1470025"/>
          <p14:tracePt t="11971" x="2949575" y="1470025"/>
          <p14:tracePt t="11984" x="2957513" y="1470025"/>
          <p14:tracePt t="11987" x="2965450" y="1470025"/>
          <p14:tracePt t="12004" x="2982913" y="1470025"/>
          <p14:tracePt t="12011" x="2990850" y="1470025"/>
          <p14:tracePt t="12019" x="3008313" y="1470025"/>
          <p14:tracePt t="12036" x="3025775" y="1470025"/>
          <p14:tracePt t="12053" x="3041650" y="1470025"/>
          <p14:tracePt t="12056" x="3051175" y="1470025"/>
          <p14:tracePt t="12064" x="3059113" y="1470025"/>
          <p14:tracePt t="12069" x="3067050" y="1470025"/>
          <p14:tracePt t="12075" x="3076575" y="1470025"/>
          <p14:tracePt t="12079" x="3084513" y="1470025"/>
          <p14:tracePt t="12088" x="3094038" y="1470025"/>
          <p14:tracePt t="12096" x="3101975" y="1470025"/>
          <p14:tracePt t="12102" x="3109913" y="1470025"/>
          <p14:tracePt t="12108" x="3119438" y="1462088"/>
          <p14:tracePt t="12112" x="3127375" y="1462088"/>
          <p14:tracePt t="12118" x="3135313" y="1462088"/>
          <p14:tracePt t="12127" x="3144838" y="1462088"/>
          <p14:tracePt t="12134" x="3152775" y="1462088"/>
          <p14:tracePt t="12143" x="3160713" y="1462088"/>
          <p14:tracePt t="12151" x="3178175" y="1462088"/>
          <p14:tracePt t="12167" x="3195638" y="1462088"/>
          <p14:tracePt t="12171" x="3203575" y="1462088"/>
          <p14:tracePt t="12175" x="3211513" y="1462088"/>
          <p14:tracePt t="12185" x="3221038" y="1462088"/>
          <p14:tracePt t="12188" x="3228975" y="1462088"/>
          <p14:tracePt t="12195" x="3238500" y="1462088"/>
          <p14:tracePt t="12204" x="3246438" y="1462088"/>
          <p14:tracePt t="12212" x="3254375" y="1462088"/>
          <p14:tracePt t="12220" x="3263900" y="1462088"/>
          <p14:tracePt t="12228" x="3271838" y="1462088"/>
          <p14:tracePt t="12243" x="3279775" y="1462088"/>
          <p14:tracePt t="12248" x="3289300" y="1462088"/>
          <p14:tracePt t="12255" x="3297238" y="1462088"/>
          <p14:tracePt t="12260" x="3305175" y="1452563"/>
          <p14:tracePt t="12263" x="3314700" y="1452563"/>
          <p14:tracePt t="12273" x="3314700" y="1444625"/>
          <p14:tracePt t="12275" x="3322638" y="1444625"/>
          <p14:tracePt t="12280" x="3330575" y="1444625"/>
          <p14:tracePt t="12285" x="3340100" y="1444625"/>
          <p14:tracePt t="12291" x="3355975" y="1444625"/>
          <p14:tracePt t="12304" x="3373438" y="1444625"/>
          <p14:tracePt t="12319" x="3390900" y="1444625"/>
          <p14:tracePt t="12323" x="3398838" y="1444625"/>
          <p14:tracePt t="12337" x="3416300" y="1444625"/>
          <p14:tracePt t="12353" x="3433763" y="1444625"/>
          <p14:tracePt t="12355" x="3441700" y="1444625"/>
          <p14:tracePt t="12359" x="3449638" y="1444625"/>
          <p14:tracePt t="12363" x="3459163" y="1444625"/>
          <p14:tracePt t="12371" x="3467100" y="1444625"/>
          <p14:tracePt t="12375" x="3475038" y="1444625"/>
          <p14:tracePt t="12385" x="3484563" y="1444625"/>
          <p14:tracePt t="12392" x="3492500" y="1444625"/>
          <p14:tracePt t="12395" x="3502025" y="1444625"/>
          <p14:tracePt t="12405" x="3509963" y="1444625"/>
          <p14:tracePt t="12411" x="3527425" y="1444625"/>
          <p14:tracePt t="12423" x="3535363" y="1444625"/>
          <p14:tracePt t="12427" x="3543300" y="1444625"/>
          <p14:tracePt t="12435" x="3552825" y="1444625"/>
          <p14:tracePt t="12439" x="3560763" y="1444625"/>
          <p14:tracePt t="12444" x="3568700" y="1444625"/>
          <p14:tracePt t="12452" x="3578225" y="1444625"/>
          <p14:tracePt t="12455" x="3586163" y="1444625"/>
          <p14:tracePt t="12459" x="3594100" y="1444625"/>
          <p14:tracePt t="12472" x="3603625" y="1444625"/>
          <p14:tracePt t="12475" x="3611563" y="1444625"/>
          <p14:tracePt t="12492" x="3619500" y="1444625"/>
          <p14:tracePt t="12503" x="3629025" y="1444625"/>
          <p14:tracePt t="12527" x="3636963" y="1444625"/>
          <p14:tracePt t="12535" x="3654425" y="1444625"/>
          <p14:tracePt t="12543" x="3671888" y="1444625"/>
          <p14:tracePt t="12552" x="3679825" y="1444625"/>
          <p14:tracePt t="12559" x="3687763" y="1444625"/>
          <p14:tracePt t="12563" x="3697288" y="1444625"/>
          <p14:tracePt t="12572" x="3705225" y="1444625"/>
          <p14:tracePt t="12575" x="3713163" y="1444625"/>
          <p14:tracePt t="12580" x="3722688" y="1444625"/>
          <p14:tracePt t="12587" x="3730625" y="1444625"/>
          <p14:tracePt t="12602" x="3738563" y="1444625"/>
          <p14:tracePt t="12611" x="3748088" y="1444625"/>
          <p14:tracePt t="12620" x="3756025" y="1444625"/>
          <p14:tracePt t="12628" x="3763963" y="1444625"/>
          <p14:tracePt t="12636" x="3773488" y="1444625"/>
          <p14:tracePt t="12645" x="3781425" y="1444625"/>
          <p14:tracePt t="12652" x="3790950" y="1436688"/>
          <p14:tracePt t="12655" x="3798888" y="1436688"/>
          <p14:tracePt t="12659" x="3806825" y="1436688"/>
          <p14:tracePt t="12663" x="3816350" y="1436688"/>
          <p14:tracePt t="12668" x="3824288" y="1436688"/>
          <p14:tracePt t="12676" x="3832225" y="1436688"/>
          <p14:tracePt t="12680" x="3841750" y="1436688"/>
          <p14:tracePt t="12687" x="3849688" y="1436688"/>
          <p14:tracePt t="12702" x="3857625" y="1436688"/>
          <p14:tracePt t="12736" x="3867150" y="1436688"/>
          <p14:tracePt t="12752" x="3875088" y="1427163"/>
          <p14:tracePt t="12756" x="3883025" y="1427163"/>
          <p14:tracePt t="12764" x="3892550" y="1427163"/>
          <p14:tracePt t="13596" x="3883025" y="1427163"/>
          <p14:tracePt t="13601" x="3867150" y="1427163"/>
          <p14:tracePt t="13606" x="3849688" y="1427163"/>
          <p14:tracePt t="13608" x="3816350" y="1427163"/>
          <p14:tracePt t="13612" x="3798888" y="1427163"/>
          <p14:tracePt t="13617" x="3763963" y="1427163"/>
          <p14:tracePt t="13620" x="3730625" y="1427163"/>
          <p14:tracePt t="13624" x="3705225" y="1436688"/>
          <p14:tracePt t="13628" x="3687763" y="1436688"/>
          <p14:tracePt t="13637" x="3629025" y="1436688"/>
          <p14:tracePt t="13639" x="3611563" y="1436688"/>
          <p14:tracePt t="13644" x="3594100" y="1436688"/>
          <p14:tracePt t="13652" x="3568700" y="1436688"/>
          <p14:tracePt t="13654" x="3552825" y="1436688"/>
          <p14:tracePt t="13656" x="3527425" y="1436688"/>
          <p14:tracePt t="13660" x="3502025" y="1436688"/>
          <p14:tracePt t="13668" x="3467100" y="1436688"/>
          <p14:tracePt t="13672" x="3441700" y="1436688"/>
          <p14:tracePt t="13676" x="3424238" y="1436688"/>
          <p14:tracePt t="13680" x="3398838" y="1436688"/>
          <p14:tracePt t="13686" x="3382963" y="1436688"/>
          <p14:tracePt t="13688" x="3365500" y="1436688"/>
          <p14:tracePt t="13692" x="3348038" y="1436688"/>
          <p14:tracePt t="13697" x="3330575" y="1436688"/>
          <p14:tracePt t="13701" x="3314700" y="1436688"/>
          <p14:tracePt t="13704" x="3289300" y="1436688"/>
          <p14:tracePt t="13708" x="3279775" y="1436688"/>
          <p14:tracePt t="13712" x="3254375" y="1436688"/>
          <p14:tracePt t="13717" x="3228975" y="1436688"/>
          <p14:tracePt t="13720" x="3221038" y="1436688"/>
          <p14:tracePt t="13724" x="3195638" y="1436688"/>
          <p14:tracePt t="13728" x="3170238" y="1444625"/>
          <p14:tracePt t="13734" x="3152775" y="1452563"/>
          <p14:tracePt t="13738" x="3127375" y="1452563"/>
          <p14:tracePt t="13740" x="3109913" y="1462088"/>
          <p14:tracePt t="13744" x="3094038" y="1462088"/>
          <p14:tracePt t="13752" x="3041650" y="1470025"/>
          <p14:tracePt t="13756" x="3016250" y="1470025"/>
          <p14:tracePt t="13760" x="3008313" y="1470025"/>
          <p14:tracePt t="13768" x="2965450" y="1477963"/>
          <p14:tracePt t="13772" x="2949575" y="1477963"/>
          <p14:tracePt t="13776" x="2932113" y="1477963"/>
          <p14:tracePt t="13781" x="2914650" y="1477963"/>
          <p14:tracePt t="13785" x="2906713" y="1477963"/>
          <p14:tracePt t="13788" x="2881313" y="1477963"/>
          <p14:tracePt t="13792" x="2863850" y="1477963"/>
          <p14:tracePt t="13796" x="2838450" y="1477963"/>
          <p14:tracePt t="13802" x="2820988" y="1487488"/>
          <p14:tracePt t="13804" x="2805113" y="1487488"/>
          <p14:tracePt t="13808" x="2770188" y="1495425"/>
          <p14:tracePt t="13812" x="2736850" y="1504950"/>
          <p14:tracePt t="13817" x="2701925" y="1512888"/>
          <p14:tracePt t="13821" x="2668588" y="1512888"/>
          <p14:tracePt t="13824" x="2633663" y="1520825"/>
          <p14:tracePt t="13828" x="2608263" y="1530350"/>
          <p14:tracePt t="13837" x="2541588" y="1538288"/>
          <p14:tracePt t="13840" x="2506663" y="1546225"/>
          <p14:tracePt t="13844" x="2473325" y="1555750"/>
          <p14:tracePt t="13850" x="2455863" y="1555750"/>
          <p14:tracePt t="13853" x="2422525" y="1555750"/>
          <p14:tracePt t="13856" x="2397125" y="1563688"/>
          <p14:tracePt t="13860" x="2379663" y="1563688"/>
          <p14:tracePt t="13864" x="2362200" y="1563688"/>
          <p14:tracePt t="13869" x="2336800" y="1563688"/>
          <p14:tracePt t="13873" x="2311400" y="1563688"/>
          <p14:tracePt t="13876" x="2303463" y="1571625"/>
          <p14:tracePt t="13881" x="2286000" y="1571625"/>
          <p14:tracePt t="13885" x="2278063" y="1571625"/>
          <p14:tracePt t="13892" x="2268538" y="1571625"/>
          <p14:tracePt t="13897" x="2260600" y="1571625"/>
          <p14:tracePt t="13904" x="2252663" y="1571625"/>
          <p14:tracePt t="13912" x="2243138" y="1571625"/>
          <p14:tracePt t="13920" x="2235200" y="1571625"/>
          <p14:tracePt t="14176" x="2243138" y="1571625"/>
          <p14:tracePt t="14180" x="2252663" y="1581150"/>
          <p14:tracePt t="14185" x="2260600" y="1581150"/>
          <p14:tracePt t="14188" x="2268538" y="1589088"/>
          <p14:tracePt t="14192" x="2278063" y="1589088"/>
          <p14:tracePt t="14196" x="2286000" y="1589088"/>
          <p14:tracePt t="14201" x="2293938" y="1597025"/>
          <p14:tracePt t="14205" x="2303463" y="1597025"/>
          <p14:tracePt t="14212" x="2311400" y="1597025"/>
          <p14:tracePt t="14217" x="2319338" y="1597025"/>
          <p14:tracePt t="14228" x="2328863" y="1597025"/>
          <p14:tracePt t="14237" x="2336800" y="1606550"/>
          <p14:tracePt t="14251" x="2344738" y="1614488"/>
          <p14:tracePt t="14281" x="2354263" y="1614488"/>
          <p14:tracePt t="14287" x="2362200" y="1614488"/>
          <p14:tracePt t="14388" x="2371725" y="1614488"/>
          <p14:tracePt t="14736" x="2379663" y="1614488"/>
          <p14:tracePt t="14741" x="2387600" y="1614488"/>
          <p14:tracePt t="14745" x="2405063" y="1614488"/>
          <p14:tracePt t="14752" x="2438400" y="1606550"/>
          <p14:tracePt t="14757" x="2463800" y="1589088"/>
          <p14:tracePt t="14760" x="2489200" y="1589088"/>
          <p14:tracePt t="14767" x="2541588" y="1571625"/>
          <p14:tracePt t="14772" x="2566988" y="1571625"/>
          <p14:tracePt t="14776" x="2600325" y="1571625"/>
          <p14:tracePt t="14781" x="2633663" y="1571625"/>
          <p14:tracePt t="14785" x="2651125" y="1571625"/>
          <p14:tracePt t="14789" x="2693988" y="1563688"/>
          <p14:tracePt t="14792" x="2727325" y="1563688"/>
          <p14:tracePt t="14796" x="2762250" y="1563688"/>
          <p14:tracePt t="14801" x="2795588" y="1563688"/>
          <p14:tracePt t="14805" x="2820988" y="1563688"/>
          <p14:tracePt t="14808" x="2846388" y="1563688"/>
          <p14:tracePt t="14812" x="2881313" y="1563688"/>
          <p14:tracePt t="14817" x="2897188" y="1563688"/>
          <p14:tracePt t="14821" x="2914650" y="1563688"/>
          <p14:tracePt t="14824" x="2940050" y="1563688"/>
          <p14:tracePt t="14828" x="2949575" y="1563688"/>
          <p14:tracePt t="14835" x="2965450" y="1563688"/>
          <p14:tracePt t="14837" x="2982913" y="1563688"/>
          <p14:tracePt t="14844" x="2990850" y="1563688"/>
          <p14:tracePt t="14852" x="3016250" y="1563688"/>
          <p14:tracePt t="14856" x="3033713" y="1563688"/>
          <p14:tracePt t="14869" x="3059113" y="1563688"/>
          <p14:tracePt t="14873" x="3067050" y="1563688"/>
          <p14:tracePt t="14877" x="3084513" y="1563688"/>
          <p14:tracePt t="14886" x="3101975" y="1563688"/>
          <p14:tracePt t="14889" x="3109913" y="1563688"/>
          <p14:tracePt t="14901" x="3127375" y="1563688"/>
          <p14:tracePt t="14904" x="3127375" y="1571625"/>
          <p14:tracePt t="14913" x="3135313" y="1571625"/>
          <p14:tracePt t="14918" x="3144838" y="1571625"/>
          <p14:tracePt t="14925" x="3152775" y="1571625"/>
          <p14:tracePt t="14929" x="3152775" y="1581150"/>
          <p14:tracePt t="14949" x="3160713" y="1581150"/>
          <p14:tracePt t="14953" x="3170238" y="1589088"/>
          <p14:tracePt t="15617" x="3160713" y="1589088"/>
          <p14:tracePt t="15622" x="3144838" y="1589088"/>
          <p14:tracePt t="15627" x="3127375" y="1589088"/>
          <p14:tracePt t="15629" x="3119438" y="1589088"/>
          <p14:tracePt t="15634" x="3101975" y="1581150"/>
          <p14:tracePt t="15637" x="3084513" y="1581150"/>
          <p14:tracePt t="15641" x="3076575" y="1571625"/>
          <p14:tracePt t="15645" x="3067050" y="1563688"/>
          <p14:tracePt t="15652" x="3051175" y="1563688"/>
          <p14:tracePt t="15654" x="3041650" y="1563688"/>
          <p14:tracePt t="15657" x="3025775" y="1563688"/>
          <p14:tracePt t="15661" x="3016250" y="1563688"/>
          <p14:tracePt t="15671" x="3008313" y="1563688"/>
          <p14:tracePt t="15761" x="3000375" y="1563688"/>
          <p14:tracePt t="15769" x="3000375" y="1546225"/>
          <p14:tracePt t="15773" x="3000375" y="1538288"/>
          <p14:tracePt t="15777" x="3000375" y="1530350"/>
          <p14:tracePt t="15788" x="3008313" y="1487488"/>
          <p14:tracePt t="15790" x="3016250" y="1477963"/>
          <p14:tracePt t="15793" x="3033713" y="1470025"/>
          <p14:tracePt t="15797" x="3033713" y="1452563"/>
          <p14:tracePt t="15804" x="3041650" y="1444625"/>
          <p14:tracePt t="15809" x="3051175" y="1436688"/>
          <p14:tracePt t="15813" x="3059113" y="1427163"/>
          <p14:tracePt t="15822" x="3059113" y="1419225"/>
          <p14:tracePt t="15825" x="3067050" y="1411288"/>
          <p14:tracePt t="15835" x="3076575" y="1401763"/>
          <p14:tracePt t="15845" x="3076575" y="1393825"/>
          <p14:tracePt t="15851" x="3076575" y="1385888"/>
          <p14:tracePt t="15957" x="3076575" y="1393825"/>
          <p14:tracePt t="15962" x="3067050" y="1411288"/>
          <p14:tracePt t="15967" x="3051175" y="1427163"/>
          <p14:tracePt t="15969" x="3025775" y="1444625"/>
          <p14:tracePt t="15974" x="3016250" y="1470025"/>
          <p14:tracePt t="15977" x="3000375" y="1487488"/>
          <p14:tracePt t="15985" x="2965450" y="1520825"/>
          <p14:tracePt t="15989" x="2949575" y="1538288"/>
          <p14:tracePt t="15993" x="2940050" y="1546225"/>
          <p14:tracePt t="16001" x="2914650" y="1581150"/>
          <p14:tracePt t="16007" x="2897188" y="1581150"/>
          <p14:tracePt t="16009" x="2897188" y="1589088"/>
          <p14:tracePt t="16013" x="2889250" y="1597025"/>
          <p14:tracePt t="16018" x="2889250" y="1606550"/>
          <p14:tracePt t="16021" x="2881313" y="1606550"/>
          <p14:tracePt t="16029" x="2871788" y="1606550"/>
          <p14:tracePt t="16045" x="2871788" y="1614488"/>
          <p14:tracePt t="16173" x="2871788" y="1606550"/>
          <p14:tracePt t="16177" x="2881313" y="1589088"/>
          <p14:tracePt t="16182" x="2889250" y="1589088"/>
          <p14:tracePt t="16185" x="2889250" y="1571625"/>
          <p14:tracePt t="16190" x="2897188" y="1563688"/>
          <p14:tracePt t="16193" x="2906713" y="1563688"/>
          <p14:tracePt t="16197" x="2914650" y="1546225"/>
          <p14:tracePt t="16203" x="2914650" y="1538288"/>
          <p14:tracePt t="16209" x="2922588" y="1520825"/>
          <p14:tracePt t="16213" x="2932113" y="1512888"/>
          <p14:tracePt t="16218" x="2940050" y="1512888"/>
          <p14:tracePt t="16222" x="2940050" y="1504950"/>
          <p14:tracePt t="16225" x="2949575" y="1495425"/>
          <p14:tracePt t="16229" x="2949575" y="1487488"/>
          <p14:tracePt t="16236" x="2957513" y="1487488"/>
          <p14:tracePt t="16240" x="2957513" y="1470025"/>
          <p14:tracePt t="16251" x="2965450" y="1470025"/>
          <p14:tracePt t="16273" x="2974975" y="1470025"/>
          <p14:tracePt t="16342" x="2982913" y="1470025"/>
          <p14:tracePt t="16349" x="3000375" y="1477963"/>
          <p14:tracePt t="16354" x="3008313" y="1487488"/>
          <p14:tracePt t="16357" x="3016250" y="1495425"/>
          <p14:tracePt t="16361" x="3033713" y="1512888"/>
          <p14:tracePt t="16370" x="3051175" y="1530350"/>
          <p14:tracePt t="16373" x="3067050" y="1538288"/>
          <p14:tracePt t="16378" x="3076575" y="1555750"/>
          <p14:tracePt t="16385" x="3109913" y="1581150"/>
          <p14:tracePt t="16390" x="3119438" y="1581150"/>
          <p14:tracePt t="16392" x="3135313" y="1581150"/>
          <p14:tracePt t="16397" x="3135313" y="1589088"/>
          <p14:tracePt t="16402" x="3152775" y="1597025"/>
          <p14:tracePt t="16407" x="3160713" y="1597025"/>
          <p14:tracePt t="16409" x="3160713" y="1606550"/>
          <p14:tracePt t="16413" x="3178175" y="1606550"/>
          <p14:tracePt t="16418" x="3178175" y="1614488"/>
          <p14:tracePt t="16422" x="3186113" y="1622425"/>
          <p14:tracePt t="16425" x="3203575" y="1622425"/>
          <p14:tracePt t="16434" x="3221038" y="1631950"/>
          <p14:tracePt t="16438" x="3228975" y="1639888"/>
          <p14:tracePt t="16441" x="3238500" y="1639888"/>
          <p14:tracePt t="16445" x="3246438" y="1649413"/>
          <p14:tracePt t="16453" x="3263900" y="1649413"/>
          <p14:tracePt t="16457" x="3271838" y="1649413"/>
          <p14:tracePt t="16461" x="3279775" y="1649413"/>
          <p14:tracePt t="16471" x="3297238" y="1649413"/>
          <p14:tracePt t="16477" x="3305175" y="1657350"/>
          <p14:tracePt t="16498" x="3314700" y="1665288"/>
          <p14:tracePt t="16821" x="3330575" y="1674813"/>
          <p14:tracePt t="16825" x="3340100" y="1682750"/>
          <p14:tracePt t="16830" x="3365500" y="1708150"/>
          <p14:tracePt t="16837" x="3408363" y="1751013"/>
          <p14:tracePt t="16841" x="3433763" y="1776413"/>
          <p14:tracePt t="16845" x="3459163" y="1801813"/>
          <p14:tracePt t="16852" x="3517900" y="1860550"/>
          <p14:tracePt t="16857" x="3560763" y="1911350"/>
          <p14:tracePt t="16861" x="3603625" y="1954213"/>
          <p14:tracePt t="16869" x="3671888" y="2039938"/>
          <p14:tracePt t="16874" x="3705225" y="2090738"/>
          <p14:tracePt t="16876" x="3748088" y="2133600"/>
          <p14:tracePt t="16886" x="3816350" y="2227263"/>
          <p14:tracePt t="16891" x="3857625" y="2278063"/>
          <p14:tracePt t="16893" x="3883025" y="2319338"/>
          <p14:tracePt t="16901" x="3960813" y="2422525"/>
          <p14:tracePt t="16905" x="3986213" y="2455863"/>
          <p14:tracePt t="16908" x="4011613" y="2489200"/>
          <p14:tracePt t="16913" x="4052888" y="2541588"/>
          <p14:tracePt t="16918" x="4079875" y="2582863"/>
          <p14:tracePt t="16922" x="4105275" y="2617788"/>
          <p14:tracePt t="16925" x="4138613" y="2651125"/>
          <p14:tracePt t="16929" x="4156075" y="2693988"/>
          <p14:tracePt t="16937" x="4189413" y="2762250"/>
          <p14:tracePt t="16943" x="4206875" y="2795588"/>
          <p14:tracePt t="16946" x="4214813" y="2830513"/>
          <p14:tracePt t="16951" x="4224338" y="2863850"/>
          <p14:tracePt t="16954" x="4232275" y="2889250"/>
          <p14:tracePt t="16972" x="4257675" y="3000375"/>
          <p14:tracePt t="16976" x="4257675" y="3025775"/>
          <p14:tracePt t="16978" x="4265613" y="3051175"/>
          <p14:tracePt t="16987" x="4275138" y="3094038"/>
          <p14:tracePt t="16991" x="4275138" y="3109913"/>
          <p14:tracePt t="16994" x="4275138" y="3135313"/>
          <p14:tracePt t="17001" x="4283075" y="3152775"/>
          <p14:tracePt t="17003" x="4283075" y="3170238"/>
          <p14:tracePt t="17006" x="4283075" y="3186113"/>
          <p14:tracePt t="17010" x="4291013" y="3195638"/>
          <p14:tracePt t="17016" x="4300538" y="3211513"/>
          <p14:tracePt t="17020" x="4300538" y="3221038"/>
          <p14:tracePt t="17022" x="4308475" y="3228975"/>
          <p14:tracePt t="17026" x="4308475" y="3246438"/>
          <p14:tracePt t="17030" x="4316413" y="3254375"/>
          <p14:tracePt t="17040" x="4316413" y="3263900"/>
          <p14:tracePt t="17042" x="4316413" y="3271838"/>
          <p14:tracePt t="17051" x="4325938" y="3279775"/>
          <p14:tracePt t="17058" x="4325938" y="3289300"/>
          <p14:tracePt t="17070" x="4325938" y="3297238"/>
          <p14:tracePt t="17090" x="4333875" y="3305175"/>
          <p14:tracePt t="17101" x="4333875" y="3314700"/>
          <p14:tracePt t="17117" x="4341813" y="3330575"/>
          <p14:tracePt t="17126" x="4341813" y="3340100"/>
          <p14:tracePt t="17133" x="4351338" y="3340100"/>
          <p14:tracePt t="17143" x="4351338" y="3348038"/>
          <p14:tracePt t="17154" x="4359275" y="3355975"/>
          <p14:tracePt t="17315" x="4368800" y="3355975"/>
          <p14:tracePt t="17319" x="4376738" y="3355975"/>
          <p14:tracePt t="17325" x="4410075" y="3340100"/>
          <p14:tracePt t="17331" x="4435475" y="3322638"/>
          <p14:tracePt t="17339" x="4470400" y="3297238"/>
          <p14:tracePt t="17342" x="4486275" y="3279775"/>
          <p14:tracePt t="17346" x="4503738" y="3263900"/>
          <p14:tracePt t="17351" x="4521200" y="3254375"/>
          <p14:tracePt t="17354" x="4521200" y="3246438"/>
          <p14:tracePt t="17358" x="4529138" y="3246438"/>
          <p14:tracePt t="17362" x="4546600" y="3238500"/>
          <p14:tracePt t="17370" x="4554538" y="3221038"/>
          <p14:tracePt t="17374" x="4564063" y="3221038"/>
          <p14:tracePt t="17378" x="4564063" y="3211513"/>
          <p14:tracePt t="17386" x="4579938" y="3203575"/>
          <p14:tracePt t="17390" x="4589463" y="3203575"/>
          <p14:tracePt t="17394" x="4589463" y="3195638"/>
          <p14:tracePt t="17778" x="4597400" y="3195638"/>
          <p14:tracePt t="17783" x="4605338" y="3186113"/>
          <p14:tracePt t="17790" x="4622800" y="3170238"/>
          <p14:tracePt t="17794" x="4630738" y="3160713"/>
          <p14:tracePt t="17802" x="4640263" y="3152775"/>
          <p14:tracePt t="17806" x="4648200" y="3152775"/>
          <p14:tracePt t="17818" x="4657725" y="3144838"/>
          <p14:tracePt t="18074" x="4657725" y="3135313"/>
          <p14:tracePt t="18083" x="4665663" y="3127375"/>
          <p14:tracePt t="18087" x="4673600" y="3101975"/>
          <p14:tracePt t="18094" x="4691063" y="3025775"/>
          <p14:tracePt t="18101" x="4699000" y="2974975"/>
          <p14:tracePt t="18102" x="4708525" y="2940050"/>
          <p14:tracePt t="18105" x="4716463" y="2906713"/>
          <p14:tracePt t="18110" x="4724400" y="2889250"/>
          <p14:tracePt t="18118" x="4733925" y="2820988"/>
          <p14:tracePt t="18123" x="4733925" y="2795588"/>
          <p14:tracePt t="18126" x="4741863" y="2770188"/>
          <p14:tracePt t="18131" x="4749800" y="2744788"/>
          <p14:tracePt t="18135" x="4759325" y="2711450"/>
          <p14:tracePt t="18138" x="4767263" y="2676525"/>
          <p14:tracePt t="18142" x="4775200" y="2651125"/>
          <p14:tracePt t="18146" x="4784725" y="2625725"/>
          <p14:tracePt t="18151" x="4792663" y="2592388"/>
          <p14:tracePt t="18154" x="4792663" y="2557463"/>
          <p14:tracePt t="18158" x="4802188" y="2532063"/>
          <p14:tracePt t="18162" x="4802188" y="2498725"/>
          <p14:tracePt t="18167" x="4810125" y="2481263"/>
          <p14:tracePt t="18171" x="4818063" y="2447925"/>
          <p14:tracePt t="18174" x="4827588" y="2413000"/>
          <p14:tracePt t="18178" x="4835525" y="2387600"/>
          <p14:tracePt t="18186" x="4843463" y="2328863"/>
          <p14:tracePt t="18193" x="4868863" y="2268538"/>
          <p14:tracePt t="18201" x="4868863" y="2235200"/>
          <p14:tracePt t="18202" x="4878388" y="2209800"/>
          <p14:tracePt t="18207" x="4894263" y="2192338"/>
          <p14:tracePt t="18210" x="4894263" y="2166938"/>
          <p14:tracePt t="18218" x="4919663" y="2124075"/>
          <p14:tracePt t="18222" x="4929188" y="2108200"/>
          <p14:tracePt t="18226" x="4929188" y="2090738"/>
          <p14:tracePt t="18230" x="4937125" y="2073275"/>
          <p14:tracePt t="18235" x="4946650" y="2065338"/>
          <p14:tracePt t="18240" x="4954588" y="2047875"/>
          <p14:tracePt t="18242" x="4962525" y="2030413"/>
          <p14:tracePt t="18247" x="4972050" y="2022475"/>
          <p14:tracePt t="18251" x="4979988" y="1997075"/>
          <p14:tracePt t="18254" x="4979988" y="1989138"/>
          <p14:tracePt t="18258" x="4987925" y="1971675"/>
          <p14:tracePt t="18262" x="5005388" y="1963738"/>
          <p14:tracePt t="18268" x="5013325" y="1946275"/>
          <p14:tracePt t="18270" x="5013325" y="1938338"/>
          <p14:tracePt t="18274" x="5022850" y="1928813"/>
          <p14:tracePt t="18278" x="5030788" y="1920875"/>
          <p14:tracePt t="18286" x="5048250" y="1895475"/>
          <p14:tracePt t="18291" x="5056188" y="1885950"/>
          <p14:tracePt t="18293" x="5064125" y="1870075"/>
          <p14:tracePt t="18303" x="5073650" y="1860550"/>
          <p14:tracePt t="18307" x="5081588" y="1844675"/>
          <p14:tracePt t="18310" x="5091113" y="1844675"/>
          <p14:tracePt t="18314" x="5099050" y="1835150"/>
          <p14:tracePt t="18319" x="5099050" y="1827213"/>
          <p14:tracePt t="18326" x="5106988" y="1819275"/>
          <p14:tracePt t="18331" x="5106988" y="1809750"/>
          <p14:tracePt t="18335" x="5116513" y="1801813"/>
          <p14:tracePt t="18342" x="5124450" y="1784350"/>
          <p14:tracePt t="18347" x="5124450" y="1776413"/>
          <p14:tracePt t="18351" x="5132388" y="1776413"/>
          <p14:tracePt t="18355" x="5141913" y="1758950"/>
          <p14:tracePt t="18358" x="5149850" y="1741488"/>
          <p14:tracePt t="18362" x="5149850" y="1733550"/>
          <p14:tracePt t="18367" x="5167313" y="1716088"/>
          <p14:tracePt t="18371" x="5175250" y="1700213"/>
          <p14:tracePt t="18374" x="5183188" y="1682750"/>
          <p14:tracePt t="18378" x="5192713" y="1665288"/>
          <p14:tracePt t="18386" x="5208588" y="1631950"/>
          <p14:tracePt t="18390" x="5218113" y="1622425"/>
          <p14:tracePt t="18394" x="5226050" y="1606550"/>
          <p14:tracePt t="18401" x="5235575" y="1581150"/>
          <p14:tracePt t="18403" x="5243513" y="1563688"/>
          <p14:tracePt t="18408" x="5251450" y="1563688"/>
          <p14:tracePt t="18410" x="5251450" y="1546225"/>
          <p14:tracePt t="18414" x="5260975" y="1538288"/>
          <p14:tracePt t="18418" x="5268913" y="1530350"/>
          <p14:tracePt t="18424" x="5268913" y="1520825"/>
          <p14:tracePt t="18426" x="5276850" y="1512888"/>
          <p14:tracePt t="18434" x="5276850" y="1504950"/>
          <p14:tracePt t="18440" x="5276850" y="1495425"/>
          <p14:tracePt t="18447" x="5286375" y="1495425"/>
          <p14:tracePt t="18454" x="5286375" y="1487488"/>
          <p14:tracePt t="18458" x="5294313" y="1487488"/>
          <p14:tracePt t="18462" x="5294313" y="1477963"/>
          <p14:tracePt t="18470" x="5294313" y="1470025"/>
          <p14:tracePt t="18478" x="5302250" y="1470025"/>
          <p14:tracePt t="18487" x="5311775" y="1462088"/>
          <p14:tracePt t="18494" x="5319713" y="1462088"/>
          <p14:tracePt t="18501" x="5319713" y="1452563"/>
          <p14:tracePt t="18522" x="5319713" y="1444625"/>
          <p14:tracePt t="18530" x="5319713" y="1436688"/>
          <p14:tracePt t="18546" x="5327650" y="1436688"/>
          <p14:tracePt t="18551" x="5327650" y="1427163"/>
          <p14:tracePt t="18554" x="5337175" y="1419225"/>
          <p14:tracePt t="18562" x="5337175" y="1411288"/>
          <p14:tracePt t="18567" x="5345113" y="1411288"/>
          <p14:tracePt t="18574" x="5353050" y="1401763"/>
          <p14:tracePt t="18579" x="5362575" y="1393825"/>
          <p14:tracePt t="18586" x="5362575" y="1385888"/>
          <p14:tracePt t="18590" x="5370513" y="1385888"/>
          <p14:tracePt t="18594" x="5370513" y="1376363"/>
          <p14:tracePt t="18603" x="5380038" y="1376363"/>
          <p14:tracePt t="18606" x="5380038" y="1368425"/>
          <p14:tracePt t="18623" x="5387975" y="1368425"/>
          <p14:tracePt t="18627" x="5387975" y="1360488"/>
          <p14:tracePt t="18639" x="5395913" y="1350963"/>
          <p14:tracePt t="18651" x="5405438" y="1350963"/>
          <p14:tracePt t="19183" x="5405438" y="1343025"/>
          <p14:tracePt t="19187" x="5421313" y="1333500"/>
          <p14:tracePt t="19192" x="5438775" y="1317625"/>
          <p14:tracePt t="19195" x="5456238" y="1300163"/>
          <p14:tracePt t="19203" x="5524500" y="1266825"/>
          <p14:tracePt t="19206" x="5557838" y="1266825"/>
          <p14:tracePt t="19211" x="5591175" y="1266825"/>
          <p14:tracePt t="19223" x="5694363" y="1257300"/>
          <p14:tracePt t="19227" x="5727700" y="1257300"/>
          <p14:tracePt t="19235" x="5829300" y="1249363"/>
          <p14:tracePt t="19239" x="5872163" y="1249363"/>
          <p14:tracePt t="19243" x="5915025" y="1249363"/>
          <p14:tracePt t="19247" x="5965825" y="1249363"/>
          <p14:tracePt t="19252" x="6008688" y="1249363"/>
          <p14:tracePt t="19255" x="6049963" y="1249363"/>
          <p14:tracePt t="19259" x="6092825" y="1249363"/>
          <p14:tracePt t="19263" x="6127750" y="1249363"/>
          <p14:tracePt t="19269" x="6169025" y="1249363"/>
          <p14:tracePt t="19272" x="6203950" y="1249363"/>
          <p14:tracePt t="19274" x="6221413" y="1249363"/>
          <p14:tracePt t="19279" x="6246813" y="1249363"/>
          <p14:tracePt t="19285" x="6254750" y="1249363"/>
          <p14:tracePt t="19287" x="6262688" y="1249363"/>
          <p14:tracePt t="19291" x="6272213" y="1249363"/>
          <p14:tracePt t="19295" x="6280150" y="1249363"/>
          <p14:tracePt t="19303" x="6288088" y="1249363"/>
          <p14:tracePt t="19311" x="6297613" y="1257300"/>
          <p14:tracePt t="19612" x="6305550" y="1266825"/>
          <p14:tracePt t="19617" x="6305550" y="1282700"/>
          <p14:tracePt t="19620" x="6305550" y="1292225"/>
          <p14:tracePt t="19624" x="6305550" y="1317625"/>
          <p14:tracePt t="19627" x="6313488" y="1343025"/>
          <p14:tracePt t="19635" x="6323013" y="1376363"/>
          <p14:tracePt t="19639" x="6330950" y="1411288"/>
          <p14:tracePt t="19643" x="6330950" y="1436688"/>
          <p14:tracePt t="19651" x="6330950" y="1520825"/>
          <p14:tracePt t="19655" x="6330950" y="1563688"/>
          <p14:tracePt t="19658" x="6323013" y="1614488"/>
          <p14:tracePt t="19663" x="6305550" y="1674813"/>
          <p14:tracePt t="19668" x="6297613" y="1733550"/>
          <p14:tracePt t="19674" x="6254750" y="1870075"/>
          <p14:tracePt t="19679" x="6246813" y="1928813"/>
          <p14:tracePt t="19684" x="6229350" y="1997075"/>
          <p14:tracePt t="19689" x="6203950" y="2065338"/>
          <p14:tracePt t="19691" x="6169025" y="2133600"/>
          <p14:tracePt t="19695" x="6153150" y="2200275"/>
          <p14:tracePt t="19703" x="6110288" y="2336800"/>
          <p14:tracePt t="19711" x="6084888" y="2430463"/>
          <p14:tracePt t="19719" x="6059488" y="2506663"/>
          <p14:tracePt t="19725" x="6042025" y="2541588"/>
          <p14:tracePt t="19727" x="6034088" y="2574925"/>
          <p14:tracePt t="19736" x="6016625" y="2625725"/>
          <p14:tracePt t="19740" x="6008688" y="2633663"/>
          <p14:tracePt t="19743" x="6008688" y="2651125"/>
          <p14:tracePt t="19747" x="5999163" y="2668588"/>
          <p14:tracePt t="19752" x="5999163" y="2676525"/>
          <p14:tracePt t="19756" x="5991225" y="2686050"/>
          <p14:tracePt t="19760" x="5991225" y="2701925"/>
          <p14:tracePt t="19763" x="5991225" y="2711450"/>
          <p14:tracePt t="19768" x="5983288" y="2736850"/>
          <p14:tracePt t="19772" x="5983288" y="2752725"/>
          <p14:tracePt t="19775" x="5973763" y="2770188"/>
          <p14:tracePt t="19779" x="5973763" y="2787650"/>
          <p14:tracePt t="19784" x="5973763" y="2795588"/>
          <p14:tracePt t="19788" x="5973763" y="2820988"/>
          <p14:tracePt t="19791" x="5973763" y="2838450"/>
          <p14:tracePt t="19795" x="5973763" y="2846388"/>
          <p14:tracePt t="19804" x="5973763" y="2871788"/>
          <p14:tracePt t="19811" x="5973763" y="2881313"/>
          <p14:tracePt t="19820" x="5973763" y="2897188"/>
          <p14:tracePt t="19836" x="5973763" y="2906713"/>
          <p14:tracePt t="19847" x="5973763" y="2914650"/>
          <p14:tracePt t="19859" x="5973763" y="2922588"/>
          <p14:tracePt t="19868" x="5973763" y="2932113"/>
          <p14:tracePt t="19871" x="5973763" y="2940050"/>
          <p14:tracePt t="19879" x="5973763" y="2957513"/>
          <p14:tracePt t="19887" x="5973763" y="2974975"/>
          <p14:tracePt t="19891" x="5973763" y="2982913"/>
          <p14:tracePt t="19895" x="5973763" y="2990850"/>
          <p14:tracePt t="19901" x="5973763" y="3008313"/>
          <p14:tracePt t="19903" x="5973763" y="3016250"/>
          <p14:tracePt t="19907" x="5973763" y="3025775"/>
          <p14:tracePt t="19911" x="5973763" y="3033713"/>
          <p14:tracePt t="19919" x="5973763" y="3051175"/>
          <p14:tracePt t="19923" x="5973763" y="3059113"/>
          <p14:tracePt t="19935" x="5973763" y="3067050"/>
          <p14:tracePt t="19951" x="5973763" y="3076575"/>
          <p14:tracePt t="19979" x="5983288" y="3084513"/>
          <p14:tracePt t="20064" x="5991225" y="3084513"/>
          <p14:tracePt t="20072" x="5999163" y="3084513"/>
          <p14:tracePt t="20236" x="6008688" y="3084513"/>
          <p14:tracePt t="20241" x="6008688" y="3094038"/>
          <p14:tracePt t="20247" x="6016625" y="3109913"/>
          <p14:tracePt t="20251" x="6024563" y="3127375"/>
          <p14:tracePt t="20259" x="6024563" y="3144838"/>
          <p14:tracePt t="20264" x="6024563" y="3152775"/>
          <p14:tracePt t="20271" x="6024563" y="3160713"/>
          <p14:tracePt t="20275" x="6024563" y="3178175"/>
          <p14:tracePt t="20279" x="6016625" y="3178175"/>
          <p14:tracePt t="20284" x="6016625" y="3195638"/>
          <p14:tracePt t="20287" x="5999163" y="3203575"/>
          <p14:tracePt t="20292" x="5983288" y="3211513"/>
          <p14:tracePt t="20295" x="5973763" y="3211513"/>
          <p14:tracePt t="20306" x="5948363" y="3228975"/>
          <p14:tracePt t="20311" x="5932488" y="3228975"/>
          <p14:tracePt t="20317" x="5922963" y="3228975"/>
          <p14:tracePt t="20321" x="5922963" y="3238500"/>
          <p14:tracePt t="20323" x="5915025" y="3238500"/>
          <p14:tracePt t="20334" x="5905500" y="3238500"/>
          <p14:tracePt t="20343" x="5897563" y="3238500"/>
          <p14:tracePt t="20359" x="5889625" y="3238500"/>
          <p14:tracePt t="20363" x="5880100" y="3228975"/>
          <p14:tracePt t="20371" x="5880100" y="3221038"/>
          <p14:tracePt t="20376" x="5880100" y="3211513"/>
          <p14:tracePt t="20379" x="5880100" y="3203575"/>
          <p14:tracePt t="20384" x="5880100" y="3195638"/>
          <p14:tracePt t="20387" x="5880100" y="3178175"/>
          <p14:tracePt t="20391" x="5880100" y="3170238"/>
          <p14:tracePt t="20395" x="5880100" y="3152775"/>
          <p14:tracePt t="20404" x="5880100" y="3127375"/>
          <p14:tracePt t="20407" x="5880100" y="3109913"/>
          <p14:tracePt t="20411" x="5880100" y="3101975"/>
          <p14:tracePt t="20420" x="5880100" y="3059113"/>
          <p14:tracePt t="20423" x="5880100" y="3051175"/>
          <p14:tracePt t="20427" x="5880100" y="3033713"/>
          <p14:tracePt t="20435" x="5880100" y="3016250"/>
          <p14:tracePt t="20439" x="5889625" y="3008313"/>
          <p14:tracePt t="20443" x="5889625" y="3000375"/>
          <p14:tracePt t="20451" x="5897563" y="2982913"/>
          <p14:tracePt t="20455" x="5905500" y="2965450"/>
          <p14:tracePt t="20463" x="5915025" y="2957513"/>
          <p14:tracePt t="20468" x="5922963" y="2949575"/>
          <p14:tracePt t="20475" x="5932488" y="2940050"/>
          <p14:tracePt t="20479" x="5932488" y="2932113"/>
          <p14:tracePt t="20484" x="5940425" y="2922588"/>
          <p14:tracePt t="20489" x="5948363" y="2922588"/>
          <p14:tracePt t="20491" x="5957888" y="2906713"/>
          <p14:tracePt t="20494" x="5965825" y="2897188"/>
          <p14:tracePt t="20501" x="5973763" y="2897188"/>
          <p14:tracePt t="20504" x="5983288" y="2889250"/>
          <p14:tracePt t="20507" x="5991225" y="2881313"/>
          <p14:tracePt t="20511" x="5999163" y="2871788"/>
          <p14:tracePt t="20517" x="6016625" y="2871788"/>
          <p14:tracePt t="20519" x="6034088" y="2863850"/>
          <p14:tracePt t="20523" x="6049963" y="2863850"/>
          <p14:tracePt t="20527" x="6067425" y="2855913"/>
          <p14:tracePt t="20536" x="6102350" y="2846388"/>
          <p14:tracePt t="20539" x="6110288" y="2846388"/>
          <p14:tracePt t="20543" x="6127750" y="2846388"/>
          <p14:tracePt t="20547" x="6135688" y="2846388"/>
          <p14:tracePt t="20552" x="6153150" y="2846388"/>
          <p14:tracePt t="20556" x="6161088" y="2846388"/>
          <p14:tracePt t="20571" x="6169025" y="2846388"/>
          <p14:tracePt t="20575" x="6178550" y="2846388"/>
          <p14:tracePt t="20585" x="6186488" y="2846388"/>
          <p14:tracePt t="20587" x="6194425" y="2846388"/>
          <p14:tracePt t="20595" x="6203950" y="2846388"/>
          <p14:tracePt t="20607" x="6211888" y="2846388"/>
          <p14:tracePt t="20611" x="6229350" y="2846388"/>
          <p14:tracePt t="20617" x="6229350" y="2855913"/>
          <p14:tracePt t="20620" x="6237288" y="2855913"/>
          <p14:tracePt t="20627" x="6246813" y="2863850"/>
          <p14:tracePt t="20635" x="6254750" y="2871788"/>
          <p14:tracePt t="20638" x="6262688" y="2871788"/>
          <p14:tracePt t="20643" x="6272213" y="2871788"/>
          <p14:tracePt t="20651" x="6280150" y="2889250"/>
          <p14:tracePt t="20659" x="6288088" y="2889250"/>
          <p14:tracePt t="20671" x="6297613" y="2897188"/>
          <p14:tracePt t="20684" x="6305550" y="2906713"/>
          <p14:tracePt t="20695" x="6313488" y="2914650"/>
          <p14:tracePt t="20716" x="6313488" y="2922588"/>
          <p14:tracePt t="20721" x="6313488" y="2932113"/>
          <p14:tracePt t="20727" x="6313488" y="2940050"/>
          <p14:tracePt t="20736" x="6323013" y="2949575"/>
          <p14:tracePt t="20739" x="6323013" y="2957513"/>
          <p14:tracePt t="20752" x="6323013" y="2965450"/>
          <p14:tracePt t="20760" x="6323013" y="2974975"/>
          <p14:tracePt t="20788" x="6323013" y="2982913"/>
          <p14:tracePt t="20795" x="6323013" y="2990850"/>
          <p14:tracePt t="20803" x="6323013" y="3000375"/>
          <p14:tracePt t="20823" x="6313488" y="3008313"/>
          <p14:tracePt t="20828" x="6313488" y="3016250"/>
          <p14:tracePt t="20835" x="6305550" y="3016250"/>
          <p14:tracePt t="20840" x="6297613" y="3016250"/>
          <p14:tracePt t="20852" x="6297613" y="3033713"/>
          <p14:tracePt t="20856" x="6288088" y="3033713"/>
          <p14:tracePt t="20860" x="6288088" y="3041650"/>
          <p14:tracePt t="21120" x="6280150" y="3041650"/>
          <p14:tracePt t="21128" x="6280150" y="3025775"/>
          <p14:tracePt t="21134" x="6272213" y="3016250"/>
          <p14:tracePt t="21140" x="6254750" y="2974975"/>
          <p14:tracePt t="21144" x="6246813" y="2965450"/>
          <p14:tracePt t="21151" x="6246813" y="2949575"/>
          <p14:tracePt t="21156" x="6246813" y="2932113"/>
          <p14:tracePt t="21160" x="6246813" y="2914650"/>
          <p14:tracePt t="21164" x="6246813" y="2906713"/>
          <p14:tracePt t="21169" x="6246813" y="2881313"/>
          <p14:tracePt t="21172" x="6246813" y="2863850"/>
          <p14:tracePt t="21176" x="6246813" y="2846388"/>
          <p14:tracePt t="21180" x="6246813" y="2820988"/>
          <p14:tracePt t="21185" x="6246813" y="2795588"/>
          <p14:tracePt t="21188" x="6246813" y="2778125"/>
          <p14:tracePt t="21192" x="6246813" y="2752725"/>
          <p14:tracePt t="21196" x="6246813" y="2719388"/>
          <p14:tracePt t="21201" x="6246813" y="2701925"/>
          <p14:tracePt t="21204" x="6246813" y="2676525"/>
          <p14:tracePt t="21208" x="6246813" y="2643188"/>
          <p14:tracePt t="21212" x="6254750" y="2617788"/>
          <p14:tracePt t="21217" x="6262688" y="2600325"/>
          <p14:tracePt t="21220" x="6280150" y="2574925"/>
          <p14:tracePt t="21224" x="6297613" y="2541588"/>
          <p14:tracePt t="21228" x="6313488" y="2506663"/>
          <p14:tracePt t="21235" x="6330950" y="2455863"/>
          <p14:tracePt t="21237" x="6356350" y="2422525"/>
          <p14:tracePt t="21241" x="6391275" y="2371725"/>
          <p14:tracePt t="21244" x="6416675" y="2319338"/>
          <p14:tracePt t="21252" x="6518275" y="2200275"/>
          <p14:tracePt t="21255" x="6569075" y="2149475"/>
          <p14:tracePt t="21260" x="6627813" y="2098675"/>
          <p14:tracePt t="21264" x="6688138" y="2047875"/>
          <p14:tracePt t="21269" x="6738938" y="1997075"/>
          <p14:tracePt t="21272" x="6789738" y="1938338"/>
          <p14:tracePt t="21276" x="6840538" y="1885950"/>
          <p14:tracePt t="21280" x="6891338" y="1852613"/>
          <p14:tracePt t="21285" x="6943725" y="1793875"/>
          <p14:tracePt t="21288" x="6994525" y="1758950"/>
          <p14:tracePt t="21292" x="7045325" y="1716088"/>
          <p14:tracePt t="21296" x="7088188" y="1674813"/>
          <p14:tracePt t="21301" x="7121525" y="1649413"/>
          <p14:tracePt t="21304" x="7154863" y="1606550"/>
          <p14:tracePt t="21308" x="7180263" y="1589088"/>
          <p14:tracePt t="21312" x="7223125" y="1555750"/>
          <p14:tracePt t="21317" x="7248525" y="1530350"/>
          <p14:tracePt t="21320" x="7265988" y="1520825"/>
          <p14:tracePt t="21324" x="7291388" y="1495425"/>
          <p14:tracePt t="21328" x="7316788" y="1470025"/>
          <p14:tracePt t="21336" x="7377113" y="1427163"/>
          <p14:tracePt t="21343" x="7418388" y="1393825"/>
          <p14:tracePt t="21352" x="7461250" y="1368425"/>
          <p14:tracePt t="21359" x="7512050" y="1350963"/>
          <p14:tracePt t="21368" x="7546975" y="1343025"/>
          <p14:tracePt t="21372" x="7572375" y="1333500"/>
          <p14:tracePt t="21376" x="7588250" y="1333500"/>
          <p14:tracePt t="21380" x="7597775" y="1333500"/>
          <p14:tracePt t="21385" x="7605713" y="1333500"/>
          <p14:tracePt t="21391" x="7631113" y="1333500"/>
          <p14:tracePt t="21396" x="7639050" y="1333500"/>
          <p14:tracePt t="21401" x="7648575" y="1333500"/>
          <p14:tracePt t="21404" x="7656513" y="1333500"/>
          <p14:tracePt t="21408" x="7673975" y="1333500"/>
          <p14:tracePt t="21412" x="7681913" y="1333500"/>
          <p14:tracePt t="21417" x="7699375" y="1325563"/>
          <p14:tracePt t="21420" x="7724775" y="1325563"/>
          <p14:tracePt t="21424" x="7732713" y="1325563"/>
          <p14:tracePt t="21428" x="7742238" y="1325563"/>
          <p14:tracePt t="21436" x="7767638" y="1325563"/>
          <p14:tracePt t="21440" x="7783513" y="1317625"/>
          <p14:tracePt t="21444" x="7800975" y="1317625"/>
          <p14:tracePt t="21452" x="7843838" y="1317625"/>
          <p14:tracePt t="21456" x="7861300" y="1317625"/>
          <p14:tracePt t="21460" x="7877175" y="1317625"/>
          <p14:tracePt t="21464" x="7902575" y="1317625"/>
          <p14:tracePt t="21468" x="7920038" y="1317625"/>
          <p14:tracePt t="21472" x="7945438" y="1317625"/>
          <p14:tracePt t="21476" x="7970838" y="1317625"/>
          <p14:tracePt t="21481" x="7988300" y="1317625"/>
          <p14:tracePt t="21485" x="8005763" y="1317625"/>
          <p14:tracePt t="21488" x="8031163" y="1317625"/>
          <p14:tracePt t="21492" x="8039100" y="1325563"/>
          <p14:tracePt t="21500" x="8064500" y="1350963"/>
          <p14:tracePt t="21511" x="8089900" y="1401763"/>
          <p14:tracePt t="21518" x="8099425" y="1411288"/>
          <p14:tracePt t="21525" x="8107363" y="1444625"/>
          <p14:tracePt t="21530" x="8115300" y="1444625"/>
          <p14:tracePt t="21534" x="8115300" y="1462088"/>
          <p14:tracePt t="21537" x="8115300" y="1470025"/>
          <p14:tracePt t="21540" x="8124825" y="1487488"/>
          <p14:tracePt t="21544" x="8124825" y="1504950"/>
          <p14:tracePt t="21552" x="8132763" y="1520825"/>
          <p14:tracePt t="21556" x="8132763" y="1530350"/>
          <p14:tracePt t="21568" x="8132763" y="1546225"/>
          <p14:tracePt t="21572" x="8132763" y="1555750"/>
          <p14:tracePt t="21580" x="8132763" y="1563688"/>
          <p14:tracePt t="21585" x="8132763" y="1571625"/>
          <p14:tracePt t="21592" x="8124825" y="1581150"/>
          <p14:tracePt t="21597" x="8115300" y="1589088"/>
          <p14:tracePt t="21604" x="8107363" y="1597025"/>
          <p14:tracePt t="21608" x="8099425" y="1606550"/>
          <p14:tracePt t="21612" x="8099425" y="1614488"/>
          <p14:tracePt t="21622" x="8089900" y="1614488"/>
          <p14:tracePt t="21624" x="8081963" y="1614488"/>
          <p14:tracePt t="21629" x="8074025" y="1614488"/>
          <p14:tracePt t="21636" x="8047038" y="1622425"/>
          <p14:tracePt t="21640" x="8039100" y="1622425"/>
          <p14:tracePt t="21644" x="8021638" y="1622425"/>
          <p14:tracePt t="21651" x="7988300" y="1622425"/>
          <p14:tracePt t="21656" x="7980363" y="1622425"/>
          <p14:tracePt t="21668" x="7962900" y="1622425"/>
          <p14:tracePt t="21672" x="7954963" y="1622425"/>
          <p14:tracePt t="21685" x="7937500" y="1622425"/>
          <p14:tracePt t="21688" x="7937500" y="1614488"/>
          <p14:tracePt t="21692" x="7927975" y="1606550"/>
          <p14:tracePt t="21696" x="7920038" y="1606550"/>
          <p14:tracePt t="21701" x="7912100" y="1597025"/>
          <p14:tracePt t="21705" x="7912100" y="1589088"/>
          <p14:tracePt t="21708" x="7894638" y="1571625"/>
          <p14:tracePt t="21713" x="7886700" y="1571625"/>
          <p14:tracePt t="21718" x="7886700" y="1555750"/>
          <p14:tracePt t="21724" x="7861300" y="1530350"/>
          <p14:tracePt t="21728" x="7851775" y="1512888"/>
          <p14:tracePt t="21741" x="7835900" y="1470025"/>
          <p14:tracePt t="21744" x="7835900" y="1452563"/>
          <p14:tracePt t="21752" x="7835900" y="1427163"/>
          <p14:tracePt t="21757" x="7835900" y="1419225"/>
          <p14:tracePt t="21760" x="7835900" y="1411288"/>
          <p14:tracePt t="21768" x="7835900" y="1385888"/>
          <p14:tracePt t="21773" x="7835900" y="1368425"/>
          <p14:tracePt t="21777" x="7835900" y="1350963"/>
          <p14:tracePt t="21780" x="7835900" y="1343025"/>
          <p14:tracePt t="21784" x="7835900" y="1325563"/>
          <p14:tracePt t="21788" x="7835900" y="1317625"/>
          <p14:tracePt t="21792" x="7835900" y="1300163"/>
          <p14:tracePt t="21797" x="7843838" y="1282700"/>
          <p14:tracePt t="21801" x="7851775" y="1274763"/>
          <p14:tracePt t="21804" x="7861300" y="1274763"/>
          <p14:tracePt t="21808" x="7861300" y="1257300"/>
          <p14:tracePt t="21812" x="7869238" y="1249363"/>
          <p14:tracePt t="21821" x="7877175" y="1249363"/>
          <p14:tracePt t="21824" x="7886700" y="1241425"/>
          <p14:tracePt t="21828" x="7886700" y="1231900"/>
          <p14:tracePt t="21840" x="7894638" y="1231900"/>
          <p14:tracePt t="21844" x="7894638" y="1223963"/>
          <p14:tracePt t="21852" x="7902575" y="1223963"/>
          <p14:tracePt t="21872" x="7912100" y="1223963"/>
          <p14:tracePt t="21877" x="7920038" y="1223963"/>
          <p14:tracePt t="21886" x="7927975" y="1223963"/>
          <p14:tracePt t="21893" x="7937500" y="1223963"/>
          <p14:tracePt t="21896" x="7945438" y="1223963"/>
          <p14:tracePt t="21904" x="7954963" y="1223963"/>
          <p14:tracePt t="21909" x="7962900" y="1223963"/>
          <p14:tracePt t="22005" x="7970838" y="1223963"/>
          <p14:tracePt t="22012" x="7980363" y="1223963"/>
          <p14:tracePt t="22024" x="7988300" y="1223963"/>
          <p14:tracePt t="22061" x="7988300" y="1231900"/>
          <p14:tracePt t="22068" x="7988300" y="1249363"/>
          <p14:tracePt t="22074" x="7988300" y="1266825"/>
          <p14:tracePt t="22076" x="7988300" y="1274763"/>
          <p14:tracePt t="22081" x="7988300" y="1282700"/>
          <p14:tracePt t="22088" x="7980363" y="1308100"/>
          <p14:tracePt t="22092" x="7970838" y="1333500"/>
          <p14:tracePt t="22097" x="7954963" y="1360488"/>
          <p14:tracePt t="22101" x="7937500" y="1385888"/>
          <p14:tracePt t="22106" x="7912100" y="1411288"/>
          <p14:tracePt t="22109" x="7894638" y="1427163"/>
          <p14:tracePt t="22113" x="7869238" y="1470025"/>
          <p14:tracePt t="22118" x="7843838" y="1504950"/>
          <p14:tracePt t="22120" x="7826375" y="1538288"/>
          <p14:tracePt t="22124" x="7800975" y="1589088"/>
          <p14:tracePt t="22128" x="7758113" y="1639888"/>
          <p14:tracePt t="22134" x="7707313" y="1690688"/>
          <p14:tracePt t="22137" x="7648575" y="1741488"/>
          <p14:tracePt t="22143" x="7537450" y="1852613"/>
          <p14:tracePt t="22152" x="7392988" y="1979613"/>
          <p14:tracePt t="22157" x="7308850" y="2047875"/>
          <p14:tracePt t="22160" x="7232650" y="2116138"/>
          <p14:tracePt t="22168" x="7045325" y="2268538"/>
          <p14:tracePt t="22175" x="6807200" y="2438400"/>
          <p14:tracePt t="22180" x="6688138" y="2524125"/>
          <p14:tracePt t="22185" x="6551613" y="2592388"/>
          <p14:tracePt t="22189" x="6457950" y="2643188"/>
          <p14:tracePt t="22192" x="6356350" y="2701925"/>
          <p14:tracePt t="22196" x="6262688" y="2752725"/>
          <p14:tracePt t="22202" x="6169025" y="2813050"/>
          <p14:tracePt t="22204" x="6092825" y="2855913"/>
          <p14:tracePt t="22208" x="6008688" y="2906713"/>
          <p14:tracePt t="22212" x="5940425" y="2932113"/>
          <p14:tracePt t="22217" x="5880100" y="2965450"/>
          <p14:tracePt t="22220" x="5821363" y="3000375"/>
          <p14:tracePt t="22224" x="5745163" y="3025775"/>
          <p14:tracePt t="22228" x="5676900" y="3059113"/>
          <p14:tracePt t="22236" x="5540375" y="3127375"/>
          <p14:tracePt t="22241" x="5489575" y="3144838"/>
          <p14:tracePt t="22244" x="5446713" y="3160713"/>
          <p14:tracePt t="22252" x="5362575" y="3211513"/>
          <p14:tracePt t="22255" x="5327650" y="3228975"/>
          <p14:tracePt t="22262" x="5311775" y="3238500"/>
          <p14:tracePt t="22268" x="5276850" y="3254375"/>
          <p14:tracePt t="22274" x="5276850" y="3263900"/>
          <p14:tracePt t="22276" x="5260975" y="3271838"/>
          <p14:tracePt t="22280" x="5251450" y="3271838"/>
          <p14:tracePt t="22290" x="5251450" y="3279775"/>
          <p14:tracePt t="22301" x="5243513" y="3289300"/>
          <p14:tracePt t="22305" x="5243513" y="3297238"/>
          <p14:tracePt t="22312" x="5235575" y="3297238"/>
          <p14:tracePt t="22320" x="5235575" y="3305175"/>
          <p14:tracePt t="22337" x="5226050" y="3314700"/>
          <p14:tracePt t="22344" x="5218113" y="3314700"/>
          <p14:tracePt t="22351" x="5218113" y="3322638"/>
          <p14:tracePt t="22361" x="5218113" y="3330575"/>
          <p14:tracePt t="22369" x="5208588" y="3340100"/>
          <p14:tracePt t="22408" x="5208588" y="3348038"/>
          <p14:tracePt t="22509" x="5218113" y="3348038"/>
          <p14:tracePt t="22517" x="5226050" y="3348038"/>
          <p14:tracePt t="22522" x="5235575" y="3348038"/>
          <p14:tracePt t="22525" x="5243513" y="3348038"/>
          <p14:tracePt t="22529" x="5251450" y="3330575"/>
          <p14:tracePt t="22538" x="5294313" y="3297238"/>
          <p14:tracePt t="22541" x="5319713" y="3271838"/>
          <p14:tracePt t="22545" x="5345113" y="3246438"/>
          <p14:tracePt t="22552" x="5405438" y="3211513"/>
          <p14:tracePt t="22556" x="5438775" y="3186113"/>
          <p14:tracePt t="22560" x="5464175" y="3170238"/>
          <p14:tracePt t="22568" x="5549900" y="3119438"/>
          <p14:tracePt t="22573" x="5575300" y="3101975"/>
          <p14:tracePt t="22577" x="5608638" y="3084513"/>
          <p14:tracePt t="22581" x="5641975" y="3076575"/>
          <p14:tracePt t="22585" x="5659438" y="3059113"/>
          <p14:tracePt t="22588" x="5694363" y="3051175"/>
          <p14:tracePt t="22592" x="5719763" y="3041650"/>
          <p14:tracePt t="22596" x="5735638" y="3041650"/>
          <p14:tracePt t="22601" x="5745163" y="3041650"/>
          <p14:tracePt t="22604" x="5761038" y="3033713"/>
          <p14:tracePt t="22608" x="5770563" y="3033713"/>
          <p14:tracePt t="22618" x="5778500" y="3033713"/>
          <p14:tracePt t="22624" x="5788025" y="3033713"/>
          <p14:tracePt t="22637" x="5795963" y="3033713"/>
          <p14:tracePt t="22639" x="5803900" y="3033713"/>
          <p14:tracePt t="22644" x="5813425" y="3033713"/>
          <p14:tracePt t="22653" x="5821363" y="3033713"/>
          <p14:tracePt t="22656" x="5829300" y="3033713"/>
          <p14:tracePt t="22668" x="5846763" y="3033713"/>
          <p14:tracePt t="22676" x="5854700" y="3033713"/>
          <p14:tracePt t="22685" x="5864225" y="3033713"/>
          <p14:tracePt t="22688" x="5872163" y="3033713"/>
          <p14:tracePt t="22701" x="5880100" y="3033713"/>
          <p14:tracePt t="22704" x="5889625" y="3033713"/>
          <p14:tracePt t="22708" x="5897563" y="3033713"/>
          <p14:tracePt t="22712" x="5897563" y="3041650"/>
          <p14:tracePt t="22720" x="5905500" y="3051175"/>
          <p14:tracePt t="22724" x="5915025" y="3051175"/>
          <p14:tracePt t="22728" x="5915025" y="3059113"/>
          <p14:tracePt t="22737" x="5922963" y="3067050"/>
          <p14:tracePt t="22740" x="5932488" y="3067050"/>
          <p14:tracePt t="22744" x="5940425" y="3076575"/>
          <p14:tracePt t="22751" x="5940425" y="3084513"/>
          <p14:tracePt t="22756" x="5948363" y="3094038"/>
          <p14:tracePt t="22760" x="5948363" y="3101975"/>
          <p14:tracePt t="22768" x="5948363" y="3119438"/>
          <p14:tracePt t="22774" x="5948363" y="3135313"/>
          <p14:tracePt t="22776" x="5948363" y="3144838"/>
          <p14:tracePt t="22785" x="5948363" y="3152775"/>
          <p14:tracePt t="22788" x="5948363" y="3170238"/>
          <p14:tracePt t="22796" x="5948363" y="3178175"/>
          <p14:tracePt t="22801" x="5948363" y="3186113"/>
          <p14:tracePt t="22808" x="5948363" y="3195638"/>
          <p14:tracePt t="22812" x="5948363" y="3203575"/>
          <p14:tracePt t="22817" x="5948363" y="3211513"/>
          <p14:tracePt t="22820" x="5940425" y="3221038"/>
          <p14:tracePt t="22824" x="5940425" y="3228975"/>
          <p14:tracePt t="22828" x="5932488" y="3228975"/>
          <p14:tracePt t="22836" x="5922963" y="3238500"/>
          <p14:tracePt t="22840" x="5915025" y="3246438"/>
          <p14:tracePt t="22844" x="5905500" y="3263900"/>
          <p14:tracePt t="22850" x="5897563" y="3263900"/>
          <p14:tracePt t="22852" x="5889625" y="3271838"/>
          <p14:tracePt t="22857" x="5880100" y="3279775"/>
          <p14:tracePt t="22860" x="5872163" y="3289300"/>
          <p14:tracePt t="22868" x="5864225" y="3289300"/>
          <p14:tracePt t="22876" x="5854700" y="3305175"/>
          <p14:tracePt t="22885" x="5846763" y="3305175"/>
          <p14:tracePt t="22889" x="5838825" y="3314700"/>
          <p14:tracePt t="22892" x="5829300" y="3314700"/>
          <p14:tracePt t="22896" x="5821363" y="3322638"/>
          <p14:tracePt t="22901" x="5813425" y="3322638"/>
          <p14:tracePt t="22905" x="5803900" y="3330575"/>
          <p14:tracePt t="22908" x="5778500" y="3330575"/>
          <p14:tracePt t="22912" x="5761038" y="3340100"/>
          <p14:tracePt t="22917" x="5753100" y="3340100"/>
          <p14:tracePt t="22921" x="5735638" y="3340100"/>
          <p14:tracePt t="22924" x="5710238" y="3340100"/>
          <p14:tracePt t="22928" x="5694363" y="3340100"/>
          <p14:tracePt t="22937" x="5626100" y="3340100"/>
          <p14:tracePt t="22940" x="5600700" y="3340100"/>
          <p14:tracePt t="22944" x="5575300" y="3340100"/>
          <p14:tracePt t="22952" x="5497513" y="3340100"/>
          <p14:tracePt t="22956" x="5464175" y="3340100"/>
          <p14:tracePt t="22959" x="5430838" y="3340100"/>
          <p14:tracePt t="22968" x="5362575" y="3340100"/>
          <p14:tracePt t="22972" x="5319713" y="3340100"/>
          <p14:tracePt t="22976" x="5276850" y="3340100"/>
          <p14:tracePt t="22981" x="5243513" y="3340100"/>
          <p14:tracePt t="22986" x="5200650" y="3340100"/>
          <p14:tracePt t="22989" x="5157788" y="3340100"/>
          <p14:tracePt t="22992" x="5116513" y="3340100"/>
          <p14:tracePt t="22996" x="5064125" y="3340100"/>
          <p14:tracePt t="23001" x="5038725" y="3340100"/>
          <p14:tracePt t="23004" x="4997450" y="3340100"/>
          <p14:tracePt t="23008" x="4954588" y="3340100"/>
          <p14:tracePt t="23012" x="4894263" y="3340100"/>
          <p14:tracePt t="23018" x="4835525" y="3340100"/>
          <p14:tracePt t="23021" x="4775200" y="3340100"/>
          <p14:tracePt t="23024" x="4716463" y="3340100"/>
          <p14:tracePt t="23028" x="4630738" y="3340100"/>
          <p14:tracePt t="23036" x="4460875" y="3340100"/>
          <p14:tracePt t="23040" x="4376738" y="3340100"/>
          <p14:tracePt t="23044" x="4291013" y="3340100"/>
          <p14:tracePt t="23051" x="4206875" y="3340100"/>
          <p14:tracePt t="23053" x="4113213" y="3340100"/>
          <p14:tracePt t="23056" x="4011613" y="3340100"/>
          <p14:tracePt t="23060" x="3925888" y="3355975"/>
          <p14:tracePt t="23064" x="3841750" y="3355975"/>
          <p14:tracePt t="23069" x="3748088" y="3365500"/>
          <p14:tracePt t="23072" x="3662363" y="3365500"/>
          <p14:tracePt t="23076" x="3578225" y="3365500"/>
          <p14:tracePt t="23085" x="3424238" y="3365500"/>
          <p14:tracePt t="23103" x="3051175" y="3365500"/>
          <p14:tracePt t="23109" x="2982913" y="3365500"/>
          <p14:tracePt t="23112" x="2914650" y="3365500"/>
          <p14:tracePt t="23117" x="2838450" y="3365500"/>
          <p14:tracePt t="23120" x="2770188" y="3365500"/>
          <p14:tracePt t="23124" x="2693988" y="3365500"/>
          <p14:tracePt t="23129" x="2643188" y="3365500"/>
          <p14:tracePt t="23137" x="2481263" y="3365500"/>
          <p14:tracePt t="23140" x="2413000" y="3365500"/>
          <p14:tracePt t="23145" x="2336800" y="3365500"/>
          <p14:tracePt t="23151" x="2278063" y="3365500"/>
          <p14:tracePt t="23153" x="2209800" y="3365500"/>
          <p14:tracePt t="23156" x="2149475" y="3365500"/>
          <p14:tracePt t="23160" x="2108200" y="3365500"/>
          <p14:tracePt t="23169" x="2022475" y="3365500"/>
          <p14:tracePt t="23173" x="1979613" y="3365500"/>
          <p14:tracePt t="23178" x="1946275" y="3365500"/>
          <p14:tracePt t="23188" x="1870075" y="3365500"/>
          <p14:tracePt t="23190" x="1852613" y="3365500"/>
          <p14:tracePt t="23193" x="1827213" y="3365500"/>
          <p14:tracePt t="23197" x="1809750" y="3365500"/>
          <p14:tracePt t="23203" x="1801813" y="3365500"/>
          <p14:tracePt t="23205" x="1784350" y="3365500"/>
          <p14:tracePt t="23210" x="1766888" y="3365500"/>
          <p14:tracePt t="23213" x="1758950" y="3365500"/>
          <p14:tracePt t="23218" x="1741488" y="3355975"/>
          <p14:tracePt t="23221" x="1733550" y="3355975"/>
          <p14:tracePt t="23229" x="1725613" y="3355975"/>
          <p14:tracePt t="23234" x="1716088" y="3355975"/>
          <p14:tracePt t="23238" x="1708150" y="3355975"/>
          <p14:tracePt t="23252" x="1700213" y="3355975"/>
          <p14:tracePt t="23258" x="1690688" y="3355975"/>
          <p14:tracePt t="23282" x="1682750" y="3355975"/>
          <p14:tracePt t="23290" x="1674813" y="3355975"/>
          <p14:tracePt t="23314" x="1665288" y="3355975"/>
          <p14:tracePt t="23321" x="1649413" y="3355975"/>
          <p14:tracePt t="23329" x="1639888" y="3355975"/>
          <p14:tracePt t="23335" x="1631950" y="3355975"/>
          <p14:tracePt t="23341" x="1614488" y="3355975"/>
          <p14:tracePt t="23345" x="1606550" y="3355975"/>
          <p14:tracePt t="23354" x="1589088" y="3355975"/>
          <p14:tracePt t="23357" x="1581150" y="3355975"/>
          <p14:tracePt t="23362" x="1571625" y="3355975"/>
          <p14:tracePt t="23370" x="1555750" y="3355975"/>
          <p14:tracePt t="23373" x="1555750" y="3348038"/>
          <p14:tracePt t="23377" x="1546225" y="3348038"/>
          <p14:tracePt t="23386" x="1538288" y="3340100"/>
          <p14:tracePt t="23389" x="1520825" y="3330575"/>
          <p14:tracePt t="23393" x="1512888" y="3330575"/>
          <p14:tracePt t="23402" x="1487488" y="3314700"/>
          <p14:tracePt t="23407" x="1470025" y="3305175"/>
          <p14:tracePt t="23409" x="1462088" y="3305175"/>
          <p14:tracePt t="23413" x="1444625" y="3297238"/>
          <p14:tracePt t="23418" x="1427163" y="3289300"/>
          <p14:tracePt t="23421" x="1411288" y="3289300"/>
          <p14:tracePt t="23425" x="1385888" y="3279775"/>
          <p14:tracePt t="23429" x="1360488" y="3279775"/>
          <p14:tracePt t="23435" x="1333500" y="3279775"/>
          <p14:tracePt t="23437" x="1317625" y="3279775"/>
          <p14:tracePt t="23441" x="1292225" y="3279775"/>
          <p14:tracePt t="23445" x="1257300" y="3279775"/>
          <p14:tracePt t="23452" x="1206500" y="3271838"/>
          <p14:tracePt t="23457" x="1181100" y="3271838"/>
          <p14:tracePt t="23461" x="1147763" y="3271838"/>
          <p14:tracePt t="23470" x="1096963" y="3263900"/>
          <p14:tracePt t="23473" x="1069975" y="3254375"/>
          <p14:tracePt t="23477" x="1036638" y="3254375"/>
          <p14:tracePt t="23486" x="952500" y="3246438"/>
          <p14:tracePt t="23490" x="909638" y="3246438"/>
          <p14:tracePt t="23493" x="849313" y="3246438"/>
          <p14:tracePt t="23506" x="722313" y="3246438"/>
          <p14:tracePt t="23518" x="492125" y="3246438"/>
          <p14:tracePt t="23524" x="450850" y="3246438"/>
          <p14:tracePt t="23529" x="357188" y="3246438"/>
          <p14:tracePt t="23534" x="314325" y="3246438"/>
          <p14:tracePt t="23537" x="296863" y="3246438"/>
          <p14:tracePt t="23541" x="271463" y="3246438"/>
          <p14:tracePt t="23547" x="255588" y="3246438"/>
          <p14:tracePt t="23553" x="230188" y="3246438"/>
          <p14:tracePt t="23557" x="220663" y="3246438"/>
          <p14:tracePt t="23561" x="212725" y="3246438"/>
          <p14:tracePt t="23570" x="195263" y="3246438"/>
          <p14:tracePt t="23577" x="187325" y="3246438"/>
          <p14:tracePt t="23585" x="177800" y="3254375"/>
          <p14:tracePt t="23589" x="177800" y="3263900"/>
          <p14:tracePt t="23604" x="177800" y="3279775"/>
          <p14:tracePt t="23607" x="177800" y="3289300"/>
          <p14:tracePt t="23610" x="177800" y="3297238"/>
          <p14:tracePt t="23614" x="177800" y="3314700"/>
          <p14:tracePt t="23621" x="177800" y="3330575"/>
          <p14:tracePt t="23625" x="177800" y="3340100"/>
          <p14:tracePt t="23629" x="177800" y="3348038"/>
          <p14:tracePt t="23634" x="177800" y="3355975"/>
          <p14:tracePt t="23638" x="177800" y="3365500"/>
          <p14:tracePt t="23642" x="177800" y="3373438"/>
          <p14:tracePt t="23646" x="177800" y="3390900"/>
          <p14:tracePt t="23654" x="177800" y="3408363"/>
          <p14:tracePt t="23657" x="177800" y="3416300"/>
          <p14:tracePt t="23661" x="177800" y="3433763"/>
          <p14:tracePt t="23671" x="177800" y="3459163"/>
          <p14:tracePt t="23674" x="177800" y="3475038"/>
          <p14:tracePt t="23678" x="177800" y="3484563"/>
          <p14:tracePt t="23686" x="177800" y="3527425"/>
          <p14:tracePt t="23689" x="177800" y="3535363"/>
          <p14:tracePt t="23693" x="177800" y="3560763"/>
          <p14:tracePt t="23703" x="177800" y="3594100"/>
          <p14:tracePt t="23706" x="177800" y="3611563"/>
          <p14:tracePt t="23709" x="177800" y="3629025"/>
          <p14:tracePt t="23713" x="177800" y="3646488"/>
          <p14:tracePt t="23719" x="177800" y="3662363"/>
          <p14:tracePt t="23722" x="177800" y="3679825"/>
          <p14:tracePt t="23725" x="177800" y="3687763"/>
          <p14:tracePt t="23730" x="177800" y="3705225"/>
          <p14:tracePt t="23737" x="177800" y="3722688"/>
          <p14:tracePt t="23745" x="177800" y="3730625"/>
          <p14:tracePt t="23753" x="177800" y="3748088"/>
          <p14:tracePt t="23758" x="177800" y="3756025"/>
          <p14:tracePt t="23761" x="177800" y="3763963"/>
          <p14:tracePt t="23769" x="177800" y="3781425"/>
          <p14:tracePt t="23773" x="177800" y="3790950"/>
          <p14:tracePt t="23777" x="177800" y="3806825"/>
          <p14:tracePt t="23786" x="187325" y="3824288"/>
          <p14:tracePt t="23789" x="195263" y="3824288"/>
          <p14:tracePt t="23793" x="195263" y="3841750"/>
          <p14:tracePt t="23801" x="203200" y="3867150"/>
          <p14:tracePt t="23805" x="203200" y="3875088"/>
          <p14:tracePt t="23810" x="212725" y="3892550"/>
          <p14:tracePt t="23813" x="220663" y="3900488"/>
          <p14:tracePt t="23819" x="220663" y="3908425"/>
          <p14:tracePt t="23825" x="230188" y="3917950"/>
          <p14:tracePt t="23830" x="230188" y="3925888"/>
          <p14:tracePt t="23835" x="230188" y="3935413"/>
          <p14:tracePt t="23839" x="238125" y="3943350"/>
          <p14:tracePt t="23846" x="246063" y="3951288"/>
          <p14:tracePt t="23854" x="246063" y="3960813"/>
          <p14:tracePt t="23870" x="255588" y="3976688"/>
          <p14:tracePt t="23874" x="263525" y="3986213"/>
          <p14:tracePt t="23885" x="271463" y="3994150"/>
          <p14:tracePt t="23889" x="271463" y="4002088"/>
          <p14:tracePt t="23902" x="280988" y="4002088"/>
          <p14:tracePt t="23909" x="288925" y="4011613"/>
          <p14:tracePt t="23918" x="288925" y="4019550"/>
          <p14:tracePt t="23926" x="296863" y="4027488"/>
          <p14:tracePt t="23930" x="306388" y="4027488"/>
          <p14:tracePt t="23939" x="314325" y="4027488"/>
          <p14:tracePt t="23942" x="322263" y="4027488"/>
          <p14:tracePt t="23945" x="331788" y="4037013"/>
          <p14:tracePt t="23954" x="374650" y="4044950"/>
          <p14:tracePt t="23974" x="509588" y="4052888"/>
          <p14:tracePt t="23977" x="544513" y="4052888"/>
          <p14:tracePt t="23986" x="636588" y="4062413"/>
          <p14:tracePt t="23991" x="704850" y="4070350"/>
          <p14:tracePt t="23993" x="781050" y="4070350"/>
          <p14:tracePt t="23997" x="866775" y="4070350"/>
          <p14:tracePt t="24002" x="952500" y="4079875"/>
          <p14:tracePt t="24006" x="1062038" y="4079875"/>
          <p14:tracePt t="24009" x="1163638" y="4079875"/>
          <p14:tracePt t="24014" x="1257300" y="4079875"/>
          <p14:tracePt t="24018" x="1376363" y="4079875"/>
          <p14:tracePt t="24022" x="1470025" y="4079875"/>
          <p14:tracePt t="24025" x="1589088" y="4079875"/>
          <p14:tracePt t="24029" x="1700213" y="4079875"/>
          <p14:tracePt t="24035" x="1801813" y="4079875"/>
          <p14:tracePt t="24038" x="1895475" y="4079875"/>
          <p14:tracePt t="24041" x="2022475" y="4079875"/>
          <p14:tracePt t="24045" x="2166938" y="4079875"/>
          <p14:tracePt t="24054" x="2447925" y="4079875"/>
          <p14:tracePt t="24057" x="2582863" y="4079875"/>
          <p14:tracePt t="24062" x="2727325" y="4079875"/>
          <p14:tracePt t="24070" x="3016250" y="4079875"/>
          <p14:tracePt t="24072" x="3160713" y="4079875"/>
          <p14:tracePt t="24077" x="3305175" y="4079875"/>
          <p14:tracePt t="24087" x="3560763" y="4070350"/>
          <p14:tracePt t="24090" x="3671888" y="4052888"/>
          <p14:tracePt t="24093" x="3773488" y="4044950"/>
          <p14:tracePt t="24103" x="3935413" y="4019550"/>
          <p14:tracePt t="24109" x="4087813" y="4019550"/>
          <p14:tracePt t="24114" x="4146550" y="4019550"/>
          <p14:tracePt t="24119" x="4214813" y="4011613"/>
          <p14:tracePt t="24124" x="4333875" y="4002088"/>
          <p14:tracePt t="24129" x="4394200" y="3994150"/>
          <p14:tracePt t="24134" x="4427538" y="3994150"/>
          <p14:tracePt t="24139" x="4470400" y="3994150"/>
          <p14:tracePt t="24142" x="4495800" y="3994150"/>
          <p14:tracePt t="24145" x="4513263" y="3986213"/>
          <p14:tracePt t="24153" x="4554538" y="3976688"/>
          <p14:tracePt t="24157" x="4564063" y="3976688"/>
          <p14:tracePt t="24161" x="4572000" y="3968750"/>
          <p14:tracePt t="24169" x="4579938" y="3968750"/>
          <p14:tracePt t="24173" x="4597400" y="3968750"/>
          <p14:tracePt t="24178" x="4605338" y="3968750"/>
          <p14:tracePt t="24186" x="4614863" y="3968750"/>
          <p14:tracePt t="24190" x="4622800" y="3968750"/>
          <p14:tracePt t="24193" x="4630738" y="3968750"/>
          <p14:tracePt t="24205" x="4640263" y="3960813"/>
          <p14:tracePt t="24214" x="4648200" y="3960813"/>
          <p14:tracePt t="24221" x="4648200" y="3951288"/>
          <p14:tracePt t="24226" x="4657725" y="3951288"/>
          <p14:tracePt t="24229" x="4673600" y="3951288"/>
          <p14:tracePt t="24239" x="4691063" y="3951288"/>
          <p14:tracePt t="24241" x="4708525" y="3943350"/>
          <p14:tracePt t="24245" x="4716463" y="3943350"/>
          <p14:tracePt t="24257" x="4767263" y="3943350"/>
          <p14:tracePt t="24261" x="4784725" y="3943350"/>
          <p14:tracePt t="24269" x="4827588" y="3943350"/>
          <p14:tracePt t="24274" x="4843463" y="3943350"/>
          <p14:tracePt t="24277" x="4860925" y="3943350"/>
          <p14:tracePt t="24286" x="4894263" y="3943350"/>
          <p14:tracePt t="24289" x="4919663" y="3943350"/>
          <p14:tracePt t="24293" x="4946650" y="3943350"/>
          <p14:tracePt t="24302" x="4972050" y="3943350"/>
          <p14:tracePt t="24305" x="4987925" y="3943350"/>
          <p14:tracePt t="24321" x="4997450" y="3943350"/>
          <p14:tracePt t="24394" x="4997450" y="3935413"/>
          <p14:tracePt t="24400" x="4997450" y="3925888"/>
          <p14:tracePt t="24401" x="4997450" y="3917950"/>
          <p14:tracePt t="24406" x="4997450" y="3900488"/>
          <p14:tracePt t="24409" x="4997450" y="3892550"/>
          <p14:tracePt t="24413" x="4987925" y="3875088"/>
          <p14:tracePt t="24418" x="4987925" y="3867150"/>
          <p14:tracePt t="24421" x="4987925" y="3857625"/>
          <p14:tracePt t="24425" x="4979988" y="3832225"/>
          <p14:tracePt t="24430" x="4979988" y="3816350"/>
          <p14:tracePt t="24434" x="4972050" y="3798888"/>
          <p14:tracePt t="24439" x="4962525" y="3781425"/>
          <p14:tracePt t="24441" x="4954588" y="3756025"/>
          <p14:tracePt t="24445" x="4954588" y="3730625"/>
          <p14:tracePt t="24453" x="4946650" y="3687763"/>
          <p14:tracePt t="24457" x="4937125" y="3671888"/>
          <p14:tracePt t="24462" x="4929188" y="3654425"/>
          <p14:tracePt t="24469" x="4929188" y="3611563"/>
          <p14:tracePt t="24475" x="4929188" y="3603625"/>
          <p14:tracePt t="24477" x="4929188" y="3586163"/>
          <p14:tracePt t="24485" x="4919663" y="3568700"/>
          <p14:tracePt t="24490" x="4919663" y="3560763"/>
          <p14:tracePt t="24493" x="4919663" y="3552825"/>
          <p14:tracePt t="24502" x="4911725" y="3543300"/>
          <p14:tracePt t="24505" x="4911725" y="3535363"/>
          <p14:tracePt t="24510" x="4911725" y="3527425"/>
          <p14:tracePt t="24518" x="4903788" y="3517900"/>
          <p14:tracePt t="24525" x="4903788" y="3509963"/>
          <p14:tracePt t="24529" x="4903788" y="3502025"/>
          <p14:tracePt t="24541" x="4903788" y="3492500"/>
          <p14:tracePt t="24545" x="4894263" y="3492500"/>
          <p14:tracePt t="24554" x="4886325" y="3484563"/>
          <p14:tracePt t="24557" x="4886325" y="3475038"/>
          <p14:tracePt t="24561" x="4878388" y="3467100"/>
          <p14:tracePt t="24573" x="4878388" y="3459163"/>
          <p14:tracePt t="24577" x="4868863" y="3449638"/>
          <p14:tracePt t="24585" x="4860925" y="3441700"/>
          <p14:tracePt t="24601" x="4852988" y="3433763"/>
          <p14:tracePt t="24606" x="4843463" y="3433763"/>
          <p14:tracePt t="24609" x="4843463" y="3424238"/>
          <p14:tracePt t="24614" x="4835525" y="3424238"/>
          <p14:tracePt t="24623" x="4835525" y="3416300"/>
          <p14:tracePt t="24625" x="4827588" y="3408363"/>
          <p14:tracePt t="24629" x="4818063" y="3398838"/>
          <p14:tracePt t="24641" x="4802188" y="3382963"/>
          <p14:tracePt t="24645" x="4792663" y="3373438"/>
          <p14:tracePt t="24654" x="4767263" y="3348038"/>
          <p14:tracePt t="24659" x="4759325" y="3340100"/>
          <p14:tracePt t="24661" x="4759325" y="3330575"/>
          <p14:tracePt t="24670" x="4733925" y="3314700"/>
          <p14:tracePt t="24673" x="4724400" y="3297238"/>
          <p14:tracePt t="24678" x="4716463" y="3289300"/>
          <p14:tracePt t="24686" x="4708525" y="3271838"/>
          <p14:tracePt t="24690" x="4691063" y="3254375"/>
          <p14:tracePt t="24693" x="4683125" y="3254375"/>
          <p14:tracePt t="24697" x="4683125" y="3246438"/>
          <p14:tracePt t="24702" x="4673600" y="3238500"/>
          <p14:tracePt t="24705" x="4657725" y="3238500"/>
          <p14:tracePt t="24713" x="4640263" y="3228975"/>
          <p14:tracePt t="24722" x="4614863" y="3228975"/>
          <p14:tracePt t="24725" x="4597400" y="3228975"/>
          <p14:tracePt t="24730" x="4579938" y="3228975"/>
          <p14:tracePt t="24734" x="4554538" y="3228975"/>
          <p14:tracePt t="24738" x="4529138" y="3228975"/>
          <p14:tracePt t="24742" x="4513263" y="3228975"/>
          <p14:tracePt t="24745" x="4478338" y="3228975"/>
          <p14:tracePt t="24753" x="4410075" y="3228975"/>
          <p14:tracePt t="24757" x="4384675" y="3228975"/>
          <p14:tracePt t="24761" x="4341813" y="3228975"/>
          <p14:tracePt t="24769" x="4249738" y="3228975"/>
          <p14:tracePt t="24773" x="4206875" y="3238500"/>
          <p14:tracePt t="24777" x="4156075" y="3246438"/>
          <p14:tracePt t="24785" x="4062413" y="3271838"/>
          <p14:tracePt t="24790" x="4011613" y="3297238"/>
          <p14:tracePt t="24793" x="3943350" y="3305175"/>
          <p14:tracePt t="24801" x="3832225" y="3322638"/>
          <p14:tracePt t="24807" x="3763963" y="3322638"/>
          <p14:tracePt t="24810" x="3705225" y="3330575"/>
          <p14:tracePt t="24813" x="3619500" y="3330575"/>
          <p14:tracePt t="24818" x="3560763" y="3330575"/>
          <p14:tracePt t="24821" x="3492500" y="3340100"/>
          <p14:tracePt t="24825" x="3433763" y="3340100"/>
          <p14:tracePt t="24830" x="3373438" y="3340100"/>
          <p14:tracePt t="24834" x="3305175" y="3340100"/>
          <p14:tracePt t="24839" x="3246438" y="3340100"/>
          <p14:tracePt t="24842" x="3186113" y="3340100"/>
          <p14:tracePt t="24845" x="3127375" y="3340100"/>
          <p14:tracePt t="24855" x="3000375" y="3340100"/>
          <p14:tracePt t="24858" x="2940050" y="3340100"/>
          <p14:tracePt t="24862" x="2871788" y="3340100"/>
          <p14:tracePt t="24870" x="2744788" y="3340100"/>
          <p14:tracePt t="24873" x="2686050" y="3340100"/>
          <p14:tracePt t="24878" x="2625725" y="3340100"/>
          <p14:tracePt t="24886" x="2524125" y="3340100"/>
          <p14:tracePt t="24890" x="2463800" y="3340100"/>
          <p14:tracePt t="24893" x="2413000" y="3340100"/>
          <p14:tracePt t="24903" x="2311400" y="3340100"/>
          <p14:tracePt t="24906" x="2260600" y="3340100"/>
          <p14:tracePt t="24909" x="2209800" y="3340100"/>
          <p14:tracePt t="24913" x="2149475" y="3340100"/>
          <p14:tracePt t="24918" x="2108200" y="3340100"/>
          <p14:tracePt t="24921" x="2047875" y="3340100"/>
          <p14:tracePt t="24926" x="2005013" y="3340100"/>
          <p14:tracePt t="24929" x="1946275" y="3340100"/>
          <p14:tracePt t="24934" x="1885950" y="3340100"/>
          <p14:tracePt t="24937" x="1844675" y="3340100"/>
          <p14:tracePt t="24941" x="1784350" y="3340100"/>
          <p14:tracePt t="24946" x="1741488" y="3340100"/>
          <p14:tracePt t="24954" x="1657350" y="3340100"/>
          <p14:tracePt t="24974" x="1462088" y="3340100"/>
          <p14:tracePt t="24979" x="1427163" y="3340100"/>
          <p14:tracePt t="24987" x="1368425" y="3340100"/>
          <p14:tracePt t="24990" x="1333500" y="3340100"/>
          <p14:tracePt t="24993" x="1300163" y="3340100"/>
          <p14:tracePt t="24998" x="1282700" y="3340100"/>
          <p14:tracePt t="25002" x="1249363" y="3340100"/>
          <p14:tracePt t="25006" x="1223963" y="3340100"/>
          <p14:tracePt t="25009" x="1198563" y="3340100"/>
          <p14:tracePt t="25014" x="1163638" y="3340100"/>
          <p14:tracePt t="25019" x="1138238" y="3340100"/>
          <p14:tracePt t="25022" x="1112838" y="3340100"/>
          <p14:tracePt t="25025" x="1087438" y="3340100"/>
          <p14:tracePt t="25029" x="1062038" y="3340100"/>
          <p14:tracePt t="25035" x="1044575" y="3340100"/>
          <p14:tracePt t="25038" x="1028700" y="3340100"/>
          <p14:tracePt t="25041" x="1019175" y="3340100"/>
          <p14:tracePt t="25045" x="1011238" y="3340100"/>
          <p14:tracePt t="25054" x="1003300" y="3340100"/>
          <p14:tracePt t="25282" x="993775" y="3340100"/>
          <p14:tracePt t="25294" x="993775" y="3348038"/>
          <p14:tracePt t="25311" x="985838" y="3348038"/>
          <p14:tracePt t="25318" x="977900" y="3373438"/>
          <p14:tracePt t="25322" x="960438" y="3398838"/>
          <p14:tracePt t="25326" x="942975" y="3441700"/>
          <p14:tracePt t="25330" x="925513" y="3484563"/>
          <p14:tracePt t="25335" x="917575" y="3509963"/>
          <p14:tracePt t="25340" x="900113" y="3535363"/>
          <p14:tracePt t="25342" x="892175" y="3560763"/>
          <p14:tracePt t="25347" x="884238" y="3586163"/>
          <p14:tracePt t="25351" x="874713" y="3603625"/>
          <p14:tracePt t="25354" x="866775" y="3629025"/>
          <p14:tracePt t="25358" x="858838" y="3654425"/>
          <p14:tracePt t="25362" x="849313" y="3679825"/>
          <p14:tracePt t="25368" x="849313" y="3697288"/>
          <p14:tracePt t="25371" x="849313" y="3713163"/>
          <p14:tracePt t="25375" x="849313" y="3738563"/>
          <p14:tracePt t="25379" x="849313" y="3756025"/>
          <p14:tracePt t="25385" x="849313" y="3781425"/>
          <p14:tracePt t="25390" x="849313" y="3816350"/>
          <p14:tracePt t="25394" x="849313" y="3824288"/>
          <p14:tracePt t="25400" x="849313" y="3832225"/>
          <p14:tracePt t="25402" x="849313" y="3841750"/>
          <p14:tracePt t="25406" x="849313" y="3849688"/>
          <p14:tracePt t="25418" x="849313" y="3857625"/>
          <p14:tracePt t="25634" x="849313" y="3867150"/>
          <p14:tracePt t="25639" x="849313" y="3875088"/>
          <p14:tracePt t="25644" x="849313" y="3892550"/>
          <p14:tracePt t="25646" x="849313" y="3917950"/>
          <p14:tracePt t="25651" x="849313" y="3935413"/>
          <p14:tracePt t="25654" x="849313" y="3968750"/>
          <p14:tracePt t="25658" x="849313" y="4002088"/>
          <p14:tracePt t="25662" x="849313" y="4027488"/>
          <p14:tracePt t="25671" x="849313" y="4079875"/>
          <p14:tracePt t="25674" x="849313" y="4105275"/>
          <p14:tracePt t="25679" x="849313" y="4130675"/>
          <p14:tracePt t="25686" x="849313" y="4189413"/>
          <p14:tracePt t="25690" x="849313" y="4214813"/>
          <p14:tracePt t="25694" x="849313" y="4240213"/>
          <p14:tracePt t="25703" x="849313" y="4300538"/>
          <p14:tracePt t="25707" x="849313" y="4325938"/>
          <p14:tracePt t="25711" x="849313" y="4351338"/>
          <p14:tracePt t="25719" x="849313" y="4410075"/>
          <p14:tracePt t="25723" x="849313" y="4419600"/>
          <p14:tracePt t="25726" x="849313" y="4445000"/>
          <p14:tracePt t="25731" x="849313" y="4470400"/>
          <p14:tracePt t="25736" x="841375" y="4478338"/>
          <p14:tracePt t="25739" x="841375" y="4495800"/>
          <p14:tracePt t="25742" x="841375" y="4503738"/>
          <p14:tracePt t="25752" x="841375" y="4513263"/>
          <p14:tracePt t="25763" x="841375" y="4521200"/>
          <p14:tracePt t="25796" x="841375" y="4529138"/>
          <p14:tracePt t="25807" x="833438" y="4538663"/>
          <p14:tracePt t="25818" x="833438" y="4546600"/>
          <p14:tracePt t="25966" x="823913" y="4546600"/>
          <p14:tracePt t="25974" x="815975" y="4546600"/>
          <p14:tracePt t="25979" x="808038" y="4538663"/>
          <p14:tracePt t="25987" x="790575" y="4521200"/>
          <p14:tracePt t="25990" x="773113" y="4513263"/>
          <p14:tracePt t="25994" x="765175" y="4503738"/>
          <p14:tracePt t="26002" x="747713" y="4486275"/>
          <p14:tracePt t="26007" x="739775" y="4486275"/>
          <p14:tracePt t="26010" x="739775" y="4478338"/>
          <p14:tracePt t="26015" x="730250" y="4470400"/>
          <p14:tracePt t="26019" x="722313" y="4470400"/>
          <p14:tracePt t="26023" x="714375" y="4470400"/>
          <p14:tracePt t="26031" x="704850" y="4460875"/>
          <p14:tracePt t="26035" x="696913" y="4460875"/>
          <p14:tracePt t="26042" x="696913" y="4452938"/>
          <p14:tracePt t="26054" x="688975" y="4452938"/>
          <p14:tracePt t="26662" x="679450" y="4452938"/>
          <p14:tracePt t="26668" x="671513" y="4452938"/>
          <p14:tracePt t="26674" x="636588" y="4478338"/>
          <p14:tracePt t="26678" x="611188" y="4503738"/>
          <p14:tracePt t="26687" x="569913" y="4538663"/>
          <p14:tracePt t="26691" x="544513" y="4554538"/>
          <p14:tracePt t="26694" x="527050" y="4572000"/>
          <p14:tracePt t="26702" x="484188" y="4597400"/>
          <p14:tracePt t="26707" x="476250" y="4614863"/>
          <p14:tracePt t="26710" x="458788" y="4622800"/>
          <p14:tracePt t="26714" x="450850" y="4640263"/>
          <p14:tracePt t="26718" x="441325" y="4648200"/>
          <p14:tracePt t="26722" x="441325" y="4657725"/>
          <p14:tracePt t="26726" x="425450" y="4673600"/>
          <p14:tracePt t="26730" x="415925" y="4683125"/>
          <p14:tracePt t="26735" x="407988" y="4691063"/>
          <p14:tracePt t="26738" x="407988" y="4699000"/>
          <p14:tracePt t="26742" x="400050" y="4708525"/>
          <p14:tracePt t="26747" x="390525" y="4716463"/>
          <p14:tracePt t="26751" x="382588" y="4724400"/>
          <p14:tracePt t="26754" x="382588" y="4741863"/>
          <p14:tracePt t="26758" x="374650" y="4741863"/>
          <p14:tracePt t="26762" x="365125" y="4759325"/>
          <p14:tracePt t="26768" x="357188" y="4775200"/>
          <p14:tracePt t="26774" x="347663" y="4792663"/>
          <p14:tracePt t="26778" x="347663" y="4802188"/>
          <p14:tracePt t="26785" x="347663" y="4810125"/>
          <p14:tracePt t="26788" x="347663" y="4827588"/>
          <p14:tracePt t="26791" x="347663" y="4852988"/>
          <p14:tracePt t="26794" x="339725" y="4852988"/>
          <p14:tracePt t="26802" x="331788" y="4878388"/>
          <p14:tracePt t="26806" x="322263" y="4894263"/>
          <p14:tracePt t="26810" x="322263" y="4911725"/>
          <p14:tracePt t="26814" x="322263" y="4919663"/>
          <p14:tracePt t="26818" x="322263" y="4929188"/>
          <p14:tracePt t="26822" x="322263" y="4946650"/>
          <p14:tracePt t="26826" x="314325" y="4954588"/>
          <p14:tracePt t="26831" x="314325" y="4972050"/>
          <p14:tracePt t="26835" x="314325" y="4979988"/>
          <p14:tracePt t="26839" x="314325" y="4987925"/>
          <p14:tracePt t="26842" x="314325" y="4997450"/>
          <p14:tracePt t="26846" x="314325" y="5005388"/>
          <p14:tracePt t="26851" x="314325" y="5022850"/>
          <p14:tracePt t="26854" x="314325" y="5038725"/>
          <p14:tracePt t="26862" x="314325" y="5056188"/>
          <p14:tracePt t="26867" x="314325" y="5064125"/>
          <p14:tracePt t="26870" x="314325" y="5081588"/>
          <p14:tracePt t="26874" x="314325" y="5099050"/>
          <p14:tracePt t="26878" x="314325" y="5106988"/>
          <p14:tracePt t="26886" x="314325" y="5132388"/>
          <p14:tracePt t="26890" x="314325" y="5149850"/>
          <p14:tracePt t="26894" x="314325" y="5167313"/>
          <p14:tracePt t="26902" x="314325" y="5192713"/>
          <p14:tracePt t="26906" x="314325" y="5208588"/>
          <p14:tracePt t="26910" x="314325" y="5235575"/>
          <p14:tracePt t="26919" x="314325" y="5268913"/>
          <p14:tracePt t="26922" x="314325" y="5294313"/>
          <p14:tracePt t="26926" x="314325" y="5319713"/>
          <p14:tracePt t="26931" x="314325" y="5337175"/>
          <p14:tracePt t="26935" x="314325" y="5353050"/>
          <p14:tracePt t="26938" x="314325" y="5380038"/>
          <p14:tracePt t="26943" x="314325" y="5395913"/>
          <p14:tracePt t="26946" x="314325" y="5413375"/>
          <p14:tracePt t="26951" x="314325" y="5430838"/>
          <p14:tracePt t="26954" x="314325" y="5438775"/>
          <p14:tracePt t="26958" x="314325" y="5456238"/>
          <p14:tracePt t="26962" x="314325" y="5464175"/>
          <p14:tracePt t="26968" x="314325" y="5472113"/>
          <p14:tracePt t="26970" x="314325" y="5481638"/>
          <p14:tracePt t="26974" x="314325" y="5489575"/>
          <p14:tracePt t="26978" x="314325" y="5507038"/>
          <p14:tracePt t="26986" x="314325" y="5540375"/>
          <p14:tracePt t="26990" x="314325" y="5557838"/>
          <p14:tracePt t="26994" x="314325" y="5565775"/>
          <p14:tracePt t="27002" x="314325" y="5600700"/>
          <p14:tracePt t="27006" x="314325" y="5608638"/>
          <p14:tracePt t="27010" x="314325" y="5634038"/>
          <p14:tracePt t="27014" x="314325" y="5641975"/>
          <p14:tracePt t="27019" x="314325" y="5668963"/>
          <p14:tracePt t="27022" x="314325" y="5684838"/>
          <p14:tracePt t="27026" x="314325" y="5694363"/>
          <p14:tracePt t="27031" x="314325" y="5710238"/>
          <p14:tracePt t="27035" x="314325" y="5719763"/>
          <p14:tracePt t="27038" x="314325" y="5727700"/>
          <p14:tracePt t="27042" x="314325" y="5735638"/>
          <p14:tracePt t="27046" x="314325" y="5745163"/>
          <p14:tracePt t="27054" x="314325" y="5761038"/>
          <p14:tracePt t="27058" x="314325" y="5770563"/>
          <p14:tracePt t="27070" x="314325" y="5778500"/>
          <p14:tracePt t="27074" x="322263" y="5788025"/>
          <p14:tracePt t="27087" x="331788" y="5803900"/>
          <p14:tracePt t="27094" x="331788" y="5813425"/>
          <p14:tracePt t="27103" x="331788" y="5821363"/>
          <p14:tracePt t="27106" x="339725" y="5829300"/>
          <p14:tracePt t="27118" x="347663" y="5838825"/>
          <p14:tracePt t="27126" x="347663" y="5846763"/>
          <p14:tracePt t="27138" x="357188" y="5854700"/>
          <p14:tracePt t="27151" x="365125" y="5864225"/>
          <p14:tracePt t="27158" x="374650" y="5872163"/>
          <p14:tracePt t="27173" x="374650" y="5880100"/>
          <p14:tracePt t="27179" x="382588" y="5889625"/>
          <p14:tracePt t="27184" x="390525" y="5889625"/>
          <p14:tracePt t="27190" x="390525" y="5897563"/>
          <p14:tracePt t="27201" x="400050" y="5905500"/>
          <p14:tracePt t="27217" x="407988" y="5915025"/>
          <p14:tracePt t="27227" x="415925" y="5915025"/>
          <p14:tracePt t="27238" x="415925" y="5922963"/>
          <p14:tracePt t="27251" x="425450" y="5932488"/>
          <p14:tracePt t="27259" x="433388" y="5932488"/>
          <p14:tracePt t="27270" x="433388" y="5940425"/>
          <p14:tracePt t="27273" x="441325" y="5940425"/>
          <p14:tracePt t="27285" x="450850" y="5948363"/>
          <p14:tracePt t="28623" x="458788" y="5948363"/>
          <p14:tracePt t="28627" x="484188" y="5940425"/>
          <p14:tracePt t="28632" x="519113" y="5940425"/>
          <p14:tracePt t="28634" x="577850" y="5940425"/>
          <p14:tracePt t="28640" x="654050" y="5940425"/>
          <p14:tracePt t="28643" x="755650" y="5940425"/>
          <p14:tracePt t="28648" x="874713" y="5940425"/>
          <p14:tracePt t="28652" x="1019175" y="5940425"/>
          <p14:tracePt t="28655" x="1173163" y="5940425"/>
          <p14:tracePt t="28660" x="1343025" y="5940425"/>
          <p14:tracePt t="28663" x="1546225" y="5940425"/>
          <p14:tracePt t="28668" x="1751013" y="5940425"/>
          <p14:tracePt t="28671" x="1963738" y="5948363"/>
          <p14:tracePt t="28676" x="2166938" y="5948363"/>
          <p14:tracePt t="28679" x="2371725" y="5948363"/>
          <p14:tracePt t="28687" x="2752725" y="5948363"/>
          <p14:tracePt t="28691" x="2906713" y="5948363"/>
          <p14:tracePt t="28695" x="3076575" y="5948363"/>
          <p14:tracePt t="28701" x="3254375" y="5948363"/>
          <p14:tracePt t="28705" x="3408363" y="5957888"/>
          <p14:tracePt t="28707" x="3560763" y="5957888"/>
          <p14:tracePt t="28711" x="3713163" y="5973763"/>
          <p14:tracePt t="28719" x="4011613" y="5973763"/>
          <p14:tracePt t="28723" x="4156075" y="5965825"/>
          <p14:tracePt t="28727" x="4291013" y="5965825"/>
          <p14:tracePt t="28734" x="4564063" y="5922963"/>
          <p14:tracePt t="28739" x="4691063" y="5897563"/>
          <p14:tracePt t="28743" x="4810125" y="5872163"/>
          <p14:tracePt t="28748" x="4919663" y="5854700"/>
          <p14:tracePt t="28752" x="5013325" y="5829300"/>
          <p14:tracePt t="28756" x="5099050" y="5803900"/>
          <p14:tracePt t="28759" x="5183188" y="5795963"/>
          <p14:tracePt t="28763" x="5251450" y="5778500"/>
          <p14:tracePt t="28768" x="5311775" y="5753100"/>
          <p14:tracePt t="28771" x="5353050" y="5745163"/>
          <p14:tracePt t="28775" x="5387975" y="5727700"/>
          <p14:tracePt t="28779" x="5413375" y="5719763"/>
          <p14:tracePt t="28784" x="5438775" y="5710238"/>
          <p14:tracePt t="28787" x="5456238" y="5710238"/>
          <p14:tracePt t="28791" x="5464175" y="5702300"/>
          <p14:tracePt t="28795" x="5472113" y="5702300"/>
          <p14:tracePt t="28805" x="5481638" y="5702300"/>
          <p14:tracePt t="28817" x="5481638" y="5694363"/>
          <p14:tracePt t="28832" x="5481638" y="5684838"/>
          <p14:tracePt t="28839" x="5489575" y="5684838"/>
          <p14:tracePt t="28847" x="5497513" y="5676900"/>
          <p14:tracePt t="28855" x="5497513" y="5668963"/>
          <p14:tracePt t="28871" x="5497513" y="5659438"/>
          <p14:tracePt t="28891" x="5497513" y="5651500"/>
          <p14:tracePt t="28902" x="5497513" y="5641975"/>
          <p14:tracePt t="28919" x="5497513" y="5634038"/>
          <p14:tracePt t="28923" x="5497513" y="5626100"/>
          <p14:tracePt t="28928" x="5497513" y="5616575"/>
          <p14:tracePt t="28940" x="5497513" y="5608638"/>
          <p14:tracePt t="28944" x="5497513" y="5600700"/>
          <p14:tracePt t="28959" x="5497513" y="5591175"/>
          <p14:tracePt t="28968" x="5497513" y="5583238"/>
          <p14:tracePt t="28975" x="5497513" y="5575300"/>
          <p14:tracePt t="29063" x="5489575" y="5575300"/>
          <p14:tracePt t="29359" x="5489575" y="5565775"/>
          <p14:tracePt t="29364" x="5489575" y="5557838"/>
          <p14:tracePt t="29368" x="5489575" y="5549900"/>
          <p14:tracePt t="29371" x="5514975" y="5524500"/>
          <p14:tracePt t="29375" x="5540375" y="5507038"/>
          <p14:tracePt t="29379" x="5565775" y="5489575"/>
          <p14:tracePt t="29385" x="5575300" y="5472113"/>
          <p14:tracePt t="29389" x="5600700" y="5456238"/>
          <p14:tracePt t="29391" x="5616575" y="5446713"/>
          <p14:tracePt t="29395" x="5641975" y="5430838"/>
          <p14:tracePt t="29402" x="5668963" y="5413375"/>
          <p14:tracePt t="29404" x="5676900" y="5395913"/>
          <p14:tracePt t="29410" x="5702300" y="5380038"/>
          <p14:tracePt t="29412" x="5727700" y="5362575"/>
          <p14:tracePt t="29418" x="5745163" y="5362575"/>
          <p14:tracePt t="29420" x="5770563" y="5345113"/>
          <p14:tracePt t="29424" x="5788025" y="5327650"/>
          <p14:tracePt t="29428" x="5813425" y="5319713"/>
          <p14:tracePt t="29436" x="5829300" y="5302250"/>
          <p14:tracePt t="29443" x="5838825" y="5302250"/>
          <p14:tracePt t="29453" x="5846763" y="5276850"/>
          <p14:tracePt t="29457" x="5846763" y="5268913"/>
          <p14:tracePt t="29460" x="5829300" y="5251450"/>
          <p14:tracePt t="29464" x="5803900" y="5226050"/>
          <p14:tracePt t="29469" x="5770563" y="5208588"/>
          <p14:tracePt t="29474" x="5753100" y="5200650"/>
          <p14:tracePt t="29476" x="5727700" y="5192713"/>
          <p14:tracePt t="29481" x="5710238" y="5192713"/>
          <p14:tracePt t="29881" x="5719763" y="5200650"/>
          <p14:tracePt t="29884" x="5727700" y="5200650"/>
          <p14:tracePt t="29888" x="5735638" y="5208588"/>
          <p14:tracePt t="29892" x="5745163" y="5218113"/>
          <p14:tracePt t="29896" x="5753100" y="5226050"/>
          <p14:tracePt t="29901" x="5761038" y="5226050"/>
          <p14:tracePt t="29906" x="5770563" y="5235575"/>
          <p14:tracePt t="29908" x="5778500" y="5251450"/>
          <p14:tracePt t="29912" x="5795963" y="5260975"/>
          <p14:tracePt t="29918" x="5803900" y="5260975"/>
          <p14:tracePt t="29920" x="5813425" y="5268913"/>
          <p14:tracePt t="29924" x="5821363" y="5286375"/>
          <p14:tracePt t="29928" x="5838825" y="5294313"/>
          <p14:tracePt t="29936" x="5846763" y="5302250"/>
          <p14:tracePt t="29941" x="5864225" y="5311775"/>
          <p14:tracePt t="29943" x="5872163" y="5311775"/>
          <p14:tracePt t="29952" x="5897563" y="5327650"/>
          <p14:tracePt t="29958" x="5905500" y="5337175"/>
          <p14:tracePt t="29960" x="5915025" y="5345113"/>
          <p14:tracePt t="29976" x="5965825" y="5370513"/>
          <p14:tracePt t="29979" x="5991225" y="5380038"/>
          <p14:tracePt t="29985" x="5999163" y="5387975"/>
          <p14:tracePt t="29991" x="6016625" y="5405438"/>
          <p14:tracePt t="29992" x="6034088" y="5405438"/>
          <p14:tracePt t="29996" x="6059488" y="5421313"/>
          <p14:tracePt t="30001" x="6067425" y="5430838"/>
          <p14:tracePt t="30006" x="6092825" y="5446713"/>
          <p14:tracePt t="30008" x="6110288" y="5456238"/>
          <p14:tracePt t="30012" x="6135688" y="5472113"/>
          <p14:tracePt t="30019" x="6169025" y="5497513"/>
          <p14:tracePt t="30024" x="6186488" y="5514975"/>
          <p14:tracePt t="30028" x="6211888" y="5532438"/>
          <p14:tracePt t="30037" x="6246813" y="5565775"/>
          <p14:tracePt t="30042" x="6262688" y="5575300"/>
          <p14:tracePt t="30044" x="6288088" y="5591175"/>
          <p14:tracePt t="30051" x="6313488" y="5616575"/>
          <p14:tracePt t="30057" x="6330950" y="5634038"/>
          <p14:tracePt t="30060" x="6348413" y="5641975"/>
          <p14:tracePt t="30064" x="6356350" y="5651500"/>
          <p14:tracePt t="30069" x="6365875" y="5659438"/>
          <p14:tracePt t="30072" x="6381750" y="5668963"/>
          <p14:tracePt t="30076" x="6399213" y="5676900"/>
          <p14:tracePt t="30081" x="6407150" y="5684838"/>
          <p14:tracePt t="30085" x="6416675" y="5684838"/>
          <p14:tracePt t="30088" x="6424613" y="5694363"/>
          <p14:tracePt t="30092" x="6432550" y="5694363"/>
          <p14:tracePt t="30096" x="6432550" y="5702300"/>
          <p14:tracePt t="30101" x="6450013" y="5710238"/>
          <p14:tracePt t="30105" x="6457950" y="5710238"/>
          <p14:tracePt t="30108" x="6467475" y="5710238"/>
          <p14:tracePt t="30112" x="6483350" y="5719763"/>
          <p14:tracePt t="30118" x="6483350" y="5727700"/>
          <p14:tracePt t="30122" x="6500813" y="5727700"/>
          <p14:tracePt t="30124" x="6518275" y="5735638"/>
          <p14:tracePt t="30135" x="6535738" y="5745163"/>
          <p14:tracePt t="30137" x="6551613" y="5753100"/>
          <p14:tracePt t="30140" x="6561138" y="5761038"/>
          <p14:tracePt t="30144" x="6577013" y="5761038"/>
          <p14:tracePt t="30151" x="6586538" y="5770563"/>
          <p14:tracePt t="30156" x="6594475" y="5770563"/>
          <p14:tracePt t="30161" x="6602413" y="5778500"/>
          <p14:tracePt t="30164" x="6611938" y="5778500"/>
          <p14:tracePt t="30176" x="6619875" y="5788025"/>
          <p14:tracePt t="30189" x="6627813" y="5788025"/>
          <p14:tracePt t="30233" x="6627813" y="5795963"/>
          <p14:tracePt t="31821" x="6637338" y="5795963"/>
          <p14:tracePt t="31826" x="6654800" y="5788025"/>
          <p14:tracePt t="31829" x="6662738" y="5770563"/>
          <p14:tracePt t="31838" x="6680200" y="5761038"/>
          <p14:tracePt t="31841" x="6688138" y="5753100"/>
          <p14:tracePt t="31845" x="6696075" y="5745163"/>
          <p14:tracePt t="31853" x="6705600" y="5745163"/>
          <p14:tracePt t="31857" x="6713538" y="5735638"/>
          <p14:tracePt t="31861" x="6721475" y="5735638"/>
          <p14:tracePt t="31868" x="6721475" y="5727700"/>
          <p14:tracePt t="31873" x="6731000" y="5727700"/>
          <p14:tracePt t="31893" x="6738938" y="5727700"/>
          <p14:tracePt t="31929" x="6738938" y="5719763"/>
          <p14:tracePt t="31937" x="6746875" y="5719763"/>
          <p14:tracePt t="31941" x="6746875" y="5710238"/>
          <p14:tracePt t="31945" x="6764338" y="5710238"/>
          <p14:tracePt t="31953" x="6772275" y="5702300"/>
          <p14:tracePt t="31974" x="6824663" y="5694363"/>
          <p14:tracePt t="31984" x="6840538" y="5684838"/>
          <p14:tracePt t="31989" x="6850063" y="5684838"/>
          <p14:tracePt t="31993" x="6850063" y="5676900"/>
          <p14:tracePt t="31997" x="6858000" y="5676900"/>
          <p14:tracePt t="32002" x="6865938" y="5676900"/>
          <p14:tracePt t="32098" x="6875463" y="5676900"/>
          <p14:tracePt t="32103" x="6875463" y="5668963"/>
          <p14:tracePt t="32109" x="6891338" y="5668963"/>
          <p14:tracePt t="32113" x="6891338" y="5659438"/>
          <p14:tracePt t="32153" x="6891338" y="5651500"/>
          <p14:tracePt t="32166" x="6900863" y="5651500"/>
          <p14:tracePt t="32173" x="6908800" y="5651500"/>
          <p14:tracePt t="32189" x="6916738" y="5651500"/>
          <p14:tracePt t="32198" x="6926263" y="5651500"/>
          <p14:tracePt t="32205" x="6934200" y="5651500"/>
          <p14:tracePt t="32218" x="6943725" y="5651500"/>
          <p14:tracePt t="32225" x="6951663" y="5651500"/>
          <p14:tracePt t="32238" x="6959600" y="5651500"/>
          <p14:tracePt t="32241" x="6969125" y="5651500"/>
          <p14:tracePt t="32245" x="6977063" y="5651500"/>
          <p14:tracePt t="32254" x="6985000" y="5651500"/>
          <p14:tracePt t="32261" x="6994525" y="5651500"/>
          <p14:tracePt t="32270" x="7002463" y="5651500"/>
          <p14:tracePt t="32278" x="7010400" y="5651500"/>
          <p14:tracePt t="32293" x="7019925" y="5651500"/>
          <p14:tracePt t="32762" x="7019925" y="5641975"/>
          <p14:tracePt t="32769" x="7010400" y="5634038"/>
          <p14:tracePt t="32773" x="6994525" y="5616575"/>
          <p14:tracePt t="32777" x="6977063" y="5591175"/>
          <p14:tracePt t="32781" x="6969125" y="5575300"/>
          <p14:tracePt t="32786" x="6959600" y="5549900"/>
          <p14:tracePt t="32790" x="6943725" y="5540375"/>
          <p14:tracePt t="32793" x="6934200" y="5524500"/>
          <p14:tracePt t="32801" x="6916738" y="5489575"/>
          <p14:tracePt t="32807" x="6908800" y="5481638"/>
          <p14:tracePt t="32809" x="6908800" y="5464175"/>
          <p14:tracePt t="32813" x="6908800" y="5456238"/>
          <p14:tracePt t="32818" x="6900863" y="5446713"/>
          <p14:tracePt t="32822" x="6891338" y="5430838"/>
          <p14:tracePt t="32825" x="6891338" y="5421313"/>
          <p14:tracePt t="32829" x="6883400" y="5421313"/>
          <p14:tracePt t="32834" x="6883400" y="5405438"/>
          <p14:tracePt t="32838" x="6883400" y="5395913"/>
          <p14:tracePt t="32845" x="6883400" y="5387975"/>
          <p14:tracePt t="32853" x="6883400" y="5380038"/>
          <p14:tracePt t="32857" x="6883400" y="5370513"/>
          <p14:tracePt t="32860" x="6883400" y="5353050"/>
          <p14:tracePt t="32870" x="6883400" y="5345113"/>
          <p14:tracePt t="32873" x="6883400" y="5327650"/>
          <p14:tracePt t="32877" x="6883400" y="5319713"/>
          <p14:tracePt t="32886" x="6883400" y="5294313"/>
          <p14:tracePt t="32889" x="6883400" y="5268913"/>
          <p14:tracePt t="32893" x="6883400" y="5251450"/>
          <p14:tracePt t="32897" x="6883400" y="5235575"/>
          <p14:tracePt t="32901" x="6900863" y="5218113"/>
          <p14:tracePt t="32904" x="6916738" y="5192713"/>
          <p14:tracePt t="32909" x="6934200" y="5175250"/>
          <p14:tracePt t="32913" x="6951663" y="5149850"/>
          <p14:tracePt t="32918" x="6969125" y="5132388"/>
          <p14:tracePt t="32923" x="6977063" y="5106988"/>
          <p14:tracePt t="32925" x="6994525" y="5073650"/>
          <p14:tracePt t="32929" x="7027863" y="5030788"/>
          <p14:tracePt t="32935" x="7045325" y="4997450"/>
          <p14:tracePt t="32937" x="7070725" y="4954588"/>
          <p14:tracePt t="32943" x="7104063" y="4911725"/>
          <p14:tracePt t="32946" x="7129463" y="4860925"/>
          <p14:tracePt t="32951" x="7146925" y="4827588"/>
          <p14:tracePt t="32953" x="7180263" y="4775200"/>
          <p14:tracePt t="32959" x="7205663" y="4733925"/>
          <p14:tracePt t="32973" x="7308850" y="4521200"/>
          <p14:tracePt t="32977" x="7334250" y="4460875"/>
          <p14:tracePt t="32985" x="7377113" y="4333875"/>
          <p14:tracePt t="32993" x="7418388" y="4214813"/>
          <p14:tracePt t="32997" x="7443788" y="4138613"/>
          <p14:tracePt t="33001" x="7461250" y="4062413"/>
          <p14:tracePt t="33007" x="7486650" y="3976688"/>
          <p14:tracePt t="33009" x="7494588" y="3892550"/>
          <p14:tracePt t="33013" x="7504113" y="3798888"/>
          <p14:tracePt t="33018" x="7521575" y="3687763"/>
          <p14:tracePt t="33021" x="7537450" y="3560763"/>
          <p14:tracePt t="33025" x="7554913" y="3416300"/>
          <p14:tracePt t="33029" x="7562850" y="3305175"/>
          <p14:tracePt t="33038" x="7588250" y="3119438"/>
          <p14:tracePt t="33043" x="7588250" y="3041650"/>
          <p14:tracePt t="33045" x="7597775" y="2957513"/>
          <p14:tracePt t="33052" x="7597775" y="2871788"/>
          <p14:tracePt t="33054" x="7597775" y="2805113"/>
          <p14:tracePt t="33057" x="7605713" y="2727325"/>
          <p14:tracePt t="33061" x="7605713" y="2660650"/>
          <p14:tracePt t="33067" x="7605713" y="2574925"/>
          <p14:tracePt t="33070" x="7605713" y="2498725"/>
          <p14:tracePt t="33074" x="7613650" y="2413000"/>
          <p14:tracePt t="33077" x="7613650" y="2344738"/>
          <p14:tracePt t="33085" x="7613650" y="2184400"/>
          <p14:tracePt t="33089" x="7613650" y="2116138"/>
          <p14:tracePt t="33093" x="7613650" y="2039938"/>
          <p14:tracePt t="33097" x="7613650" y="1971675"/>
          <p14:tracePt t="33102" x="7613650" y="1911350"/>
          <p14:tracePt t="33105" x="7613650" y="1870075"/>
          <p14:tracePt t="33109" x="7613650" y="1827213"/>
          <p14:tracePt t="33113" x="7605713" y="1776413"/>
          <p14:tracePt t="33118" x="7605713" y="1741488"/>
          <p14:tracePt t="33121" x="7605713" y="1716088"/>
          <p14:tracePt t="33125" x="7597775" y="1690688"/>
          <p14:tracePt t="33129" x="7597775" y="1665288"/>
          <p14:tracePt t="33134" x="7597775" y="1657350"/>
          <p14:tracePt t="33138" x="7588250" y="1639888"/>
          <p14:tracePt t="33141" x="7588250" y="1631950"/>
          <p14:tracePt t="33162" x="7588250" y="1622425"/>
          <p14:tracePt t="33170" x="7588250" y="1614488"/>
          <p14:tracePt t="33173" x="7588250" y="1606550"/>
          <p14:tracePt t="33177" x="7588250" y="1597025"/>
          <p14:tracePt t="33181" x="7588250" y="1581150"/>
          <p14:tracePt t="33187" x="7588250" y="1571625"/>
          <p14:tracePt t="33190" x="7588250" y="1546225"/>
          <p14:tracePt t="33193" x="7588250" y="1530350"/>
          <p14:tracePt t="33202" x="7588250" y="1504950"/>
          <p14:tracePt t="33205" x="7588250" y="1495425"/>
          <p14:tracePt t="33209" x="7588250" y="1477963"/>
          <p14:tracePt t="33213" x="7588250" y="1452563"/>
          <p14:tracePt t="33218" x="7588250" y="1444625"/>
          <p14:tracePt t="33221" x="7588250" y="1427163"/>
          <p14:tracePt t="33225" x="7588250" y="1419225"/>
          <p14:tracePt t="33229" x="7588250" y="1411288"/>
          <p14:tracePt t="33234" x="7588250" y="1393825"/>
          <p14:tracePt t="33241" x="7588250" y="1376363"/>
          <p14:tracePt t="33245" x="7588250" y="1368425"/>
          <p14:tracePt t="33253" x="7580313" y="1350963"/>
          <p14:tracePt t="33261" x="7572375" y="1343025"/>
          <p14:tracePt t="33269" x="7562850" y="1325563"/>
          <p14:tracePt t="33273" x="7562850" y="1317625"/>
          <p14:tracePt t="33277" x="7562850" y="1308100"/>
          <p14:tracePt t="33284" x="7562850" y="1300163"/>
          <p14:tracePt t="33289" x="7562850" y="1292225"/>
          <p14:tracePt t="33317" x="7562850" y="1282700"/>
          <p14:tracePt t="33325" x="7554913" y="1282700"/>
          <p14:tracePt t="33329" x="7554913" y="1274763"/>
          <p14:tracePt t="33334" x="7546975" y="1266825"/>
          <p14:tracePt t="33337" x="7537450" y="1257300"/>
          <p14:tracePt t="33341" x="7529513" y="1241425"/>
          <p14:tracePt t="33345" x="7512050" y="1223963"/>
          <p14:tracePt t="33353" x="7478713" y="1198563"/>
          <p14:tracePt t="33357" x="7453313" y="1189038"/>
          <p14:tracePt t="33361" x="7427913" y="1163638"/>
          <p14:tracePt t="33368" x="7402513" y="1147763"/>
          <p14:tracePt t="33370" x="7367588" y="1130300"/>
          <p14:tracePt t="33375" x="7334250" y="1104900"/>
          <p14:tracePt t="33377" x="7283450" y="1079500"/>
          <p14:tracePt t="33381" x="7232650" y="1062038"/>
          <p14:tracePt t="33386" x="7172325" y="1028700"/>
          <p14:tracePt t="33390" x="7096125" y="993775"/>
          <p14:tracePt t="33395" x="7010400" y="968375"/>
          <p14:tracePt t="33398" x="6916738" y="935038"/>
          <p14:tracePt t="33402" x="6815138" y="900113"/>
          <p14:tracePt t="33405" x="6713538" y="866775"/>
          <p14:tracePt t="33409" x="6569075" y="823913"/>
          <p14:tracePt t="33413" x="6424613" y="790575"/>
          <p14:tracePt t="33418" x="6262688" y="755650"/>
          <p14:tracePt t="33421" x="6092825" y="714375"/>
          <p14:tracePt t="33425" x="5948363" y="679450"/>
          <p14:tracePt t="33429" x="5788025" y="654050"/>
          <p14:tracePt t="33434" x="5591175" y="611188"/>
          <p14:tracePt t="33437" x="5421313" y="569913"/>
          <p14:tracePt t="33440" x="5218113" y="519113"/>
          <p14:tracePt t="33445" x="5022850" y="476250"/>
          <p14:tracePt t="33451" x="4802188" y="425450"/>
          <p14:tracePt t="33454" x="4605338" y="382588"/>
          <p14:tracePt t="33458" x="4368800" y="322263"/>
          <p14:tracePt t="33461" x="4138613" y="263525"/>
          <p14:tracePt t="33469" x="3646488" y="119063"/>
          <p14:tracePt t="33475" x="3382963" y="333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2CEEEBA-7FEF-47F9-B68A-038A566F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4400"/>
            <a:ext cx="7886700" cy="5262563"/>
          </a:xfrm>
        </p:spPr>
        <p:txBody>
          <a:bodyPr/>
          <a:lstStyle/>
          <a:p>
            <a:r>
              <a:rPr lang="en-US" altLang="ko-KR" sz="2400" b="1" dirty="0"/>
              <a:t>Compile Error, Runtime Error</a:t>
            </a:r>
            <a:r>
              <a:rPr lang="ko-KR" altLang="en-US" sz="2400" b="1" dirty="0"/>
              <a:t>는 왜 뜨는 건가요</a:t>
            </a:r>
            <a:r>
              <a:rPr lang="en-US" altLang="ko-KR" sz="2400" b="1" dirty="0"/>
              <a:t>?</a:t>
            </a:r>
          </a:p>
          <a:p>
            <a:pPr lvl="1"/>
            <a:r>
              <a:rPr lang="ko-KR" altLang="en-US" sz="2000" dirty="0"/>
              <a:t>컴파일 에러는 코드를 컴파일 하는 도중 오류가 생겼을 때에</a:t>
            </a:r>
            <a:r>
              <a:rPr lang="en-US" altLang="ko-KR" sz="2000" dirty="0"/>
              <a:t>, </a:t>
            </a:r>
            <a:r>
              <a:rPr lang="ko-KR" altLang="en-US" sz="2000" dirty="0"/>
              <a:t>런타임 에러는 코드가 실행되는 도중에 예외가 발생했을 때 나타나는 오류 결과입니다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컴파일 에러는 주로 문법상의 오류로 인해 발생하게 됩니다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런타임 에러는 코드가 수행되는 와중에 발생하는데</a:t>
            </a:r>
            <a:r>
              <a:rPr lang="en-US" altLang="ko-KR" sz="2000" dirty="0"/>
              <a:t>,  </a:t>
            </a:r>
            <a:r>
              <a:rPr lang="ko-KR" altLang="en-US" sz="2000" dirty="0"/>
              <a:t>주로  잘못된 </a:t>
            </a:r>
            <a:r>
              <a:rPr lang="ko-KR" altLang="en-US" sz="2000" dirty="0" err="1"/>
              <a:t>주소값을</a:t>
            </a:r>
            <a:r>
              <a:rPr lang="ko-KR" altLang="en-US" sz="2000" dirty="0"/>
              <a:t> 참조하는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예를 들면 배열의 범위를 초과하는 참조</a:t>
            </a:r>
            <a:r>
              <a:rPr lang="en-US" altLang="ko-KR" sz="2000" dirty="0"/>
              <a:t>(out or index of array) </a:t>
            </a:r>
            <a:r>
              <a:rPr lang="ko-KR" altLang="en-US" sz="2000" dirty="0"/>
              <a:t>등으로 발생합니다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81F4971-D0BF-448B-BCB7-7AFE11114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44"/>
    </mc:Choice>
    <mc:Fallback xmlns="">
      <p:transition spd="slow" advTm="31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5" x="2203450" y="6362700"/>
          <p14:tracePt t="853" x="1860550" y="6807200"/>
          <p14:tracePt t="858" x="1911350" y="6772275"/>
          <p14:tracePt t="863" x="1963738" y="6738938"/>
          <p14:tracePt t="866" x="2005013" y="6713538"/>
          <p14:tracePt t="871" x="2055813" y="6670675"/>
          <p14:tracePt t="878" x="2159000" y="6594475"/>
          <p14:tracePt t="882" x="2209800" y="6561138"/>
          <p14:tracePt t="887" x="2260600" y="6518275"/>
          <p14:tracePt t="891" x="2328863" y="6475413"/>
          <p14:tracePt t="894" x="2379663" y="6432550"/>
          <p14:tracePt t="902" x="2489200" y="6348413"/>
          <p14:tracePt t="907" x="2557463" y="6297613"/>
          <p14:tracePt t="913" x="2633663" y="6237288"/>
          <p14:tracePt t="918" x="2795588" y="6118225"/>
          <p14:tracePt t="922" x="2871788" y="6059488"/>
          <p14:tracePt t="934" x="3094038" y="5872163"/>
          <p14:tracePt t="938" x="3160713" y="5829300"/>
          <p14:tracePt t="944" x="3221038" y="5770563"/>
          <p14:tracePt t="949" x="3348038" y="5684838"/>
          <p14:tracePt t="954" x="3398838" y="5651500"/>
          <p14:tracePt t="959" x="3449638" y="5616575"/>
          <p14:tracePt t="966" x="3527425" y="5549900"/>
          <p14:tracePt t="970" x="3560763" y="5524500"/>
          <p14:tracePt t="978" x="3611563" y="5481638"/>
          <p14:tracePt t="983" x="3636963" y="5456238"/>
          <p14:tracePt t="986" x="3662363" y="5438775"/>
          <p14:tracePt t="992" x="3687763" y="5421313"/>
          <p14:tracePt t="999" x="3713163" y="5395913"/>
          <p14:tracePt t="1002" x="3722688" y="5387975"/>
          <p14:tracePt t="1006" x="3730625" y="5387975"/>
          <p14:tracePt t="1011" x="3738563" y="5380038"/>
          <p14:tracePt t="1018" x="3756025" y="5362575"/>
          <p14:tracePt t="1022" x="3763963" y="5362575"/>
          <p14:tracePt t="1029" x="3773488" y="5353050"/>
          <p14:tracePt t="1033" x="3773488" y="5345113"/>
          <p14:tracePt t="1038" x="3781425" y="5345113"/>
          <p14:tracePt t="1214" x="3781425" y="5353050"/>
          <p14:tracePt t="1219" x="3781425" y="5370513"/>
          <p14:tracePt t="1222" x="3773488" y="5380038"/>
          <p14:tracePt t="1230" x="3756025" y="5405438"/>
          <p14:tracePt t="1234" x="3756025" y="5413375"/>
          <p14:tracePt t="1239" x="3738563" y="5421313"/>
          <p14:tracePt t="1247" x="3713163" y="5446713"/>
          <p14:tracePt t="1250" x="3705225" y="5464175"/>
          <p14:tracePt t="1255" x="3697288" y="5472113"/>
          <p14:tracePt t="1259" x="3679825" y="5489575"/>
          <p14:tracePt t="1266" x="3654425" y="5524500"/>
          <p14:tracePt t="1280" x="3603625" y="5557838"/>
          <p14:tracePt t="1286" x="3586163" y="5583238"/>
          <p14:tracePt t="1291" x="3568700" y="5583238"/>
          <p14:tracePt t="1296" x="3552825" y="5600700"/>
          <p14:tracePt t="1303" x="3535363" y="5616575"/>
          <p14:tracePt t="1306" x="3527425" y="5616575"/>
          <p14:tracePt t="1310" x="3527425" y="5626100"/>
          <p14:tracePt t="1316" x="3509963" y="5634038"/>
          <p14:tracePt t="1320" x="3502025" y="5641975"/>
          <p14:tracePt t="1326" x="3492500" y="5651500"/>
          <p14:tracePt t="1331" x="3475038" y="5659438"/>
          <p14:tracePt t="1338" x="3467100" y="5668963"/>
          <p14:tracePt t="1342" x="3459163" y="5668963"/>
          <p14:tracePt t="1348" x="3459163" y="5676900"/>
          <p14:tracePt t="1355" x="3441700" y="5684838"/>
          <p14:tracePt t="1358" x="3433763" y="5684838"/>
          <p14:tracePt t="1362" x="3433763" y="5694363"/>
          <p14:tracePt t="1370" x="3424238" y="5702300"/>
          <p14:tracePt t="1379" x="3416300" y="5702300"/>
          <p14:tracePt t="1387" x="3416300" y="5719763"/>
          <p14:tracePt t="1391" x="3408363" y="5719763"/>
          <p14:tracePt t="1401" x="3390900" y="5727700"/>
          <p14:tracePt t="1414" x="3373438" y="5745163"/>
          <p14:tracePt t="1431" x="3355975" y="5753100"/>
          <p14:tracePt t="1434" x="3348038" y="5761038"/>
          <p14:tracePt t="1443" x="3340100" y="5770563"/>
          <p14:tracePt t="1447" x="3330575" y="5770563"/>
          <p14:tracePt t="1455" x="3322638" y="5770563"/>
          <p14:tracePt t="1458" x="3314700" y="5778500"/>
          <p14:tracePt t="1467" x="3305175" y="5788025"/>
          <p14:tracePt t="1470" x="3297238" y="5788025"/>
          <p14:tracePt t="1476" x="3289300" y="5788025"/>
          <p14:tracePt t="1478" x="3289300" y="5795963"/>
          <p14:tracePt t="1492" x="3279775" y="5795963"/>
          <p14:tracePt t="1498" x="3279775" y="5803900"/>
          <p14:tracePt t="1502" x="3271838" y="5803900"/>
          <p14:tracePt t="1515" x="3263900" y="5813425"/>
          <p14:tracePt t="8533" x="3263900" y="5803900"/>
          <p14:tracePt t="8537" x="3263900" y="5795963"/>
          <p14:tracePt t="8541" x="3263900" y="5770563"/>
          <p14:tracePt t="8550" x="3271838" y="5702300"/>
          <p14:tracePt t="8553" x="3289300" y="5641975"/>
          <p14:tracePt t="8558" x="3297238" y="5600700"/>
          <p14:tracePt t="8563" x="3314700" y="5549900"/>
          <p14:tracePt t="8565" x="3322638" y="5524500"/>
          <p14:tracePt t="8569" x="3330575" y="5497513"/>
          <p14:tracePt t="8574" x="3348038" y="5472113"/>
          <p14:tracePt t="8582" x="3373438" y="5413375"/>
          <p14:tracePt t="8585" x="3382963" y="5387975"/>
          <p14:tracePt t="8589" x="3390900" y="5362575"/>
          <p14:tracePt t="8601" x="3441700" y="5268913"/>
          <p14:tracePt t="8605" x="3449638" y="5235575"/>
          <p14:tracePt t="8609" x="3459163" y="5208588"/>
          <p14:tracePt t="8618" x="3475038" y="5149850"/>
          <p14:tracePt t="8622" x="3492500" y="5116513"/>
          <p14:tracePt t="8625" x="3502025" y="5099050"/>
          <p14:tracePt t="8638" x="3517900" y="5013325"/>
          <p14:tracePt t="8641" x="3517900" y="4997450"/>
          <p14:tracePt t="8645" x="3527425" y="4972050"/>
          <p14:tracePt t="8654" x="3543300" y="4911725"/>
          <p14:tracePt t="8658" x="3543300" y="4894263"/>
          <p14:tracePt t="8661" x="3552825" y="4860925"/>
          <p14:tracePt t="8670" x="3560763" y="4802188"/>
          <p14:tracePt t="8675" x="3568700" y="4784725"/>
          <p14:tracePt t="8681" x="3568700" y="4724400"/>
          <p14:tracePt t="8686" x="3578225" y="4699000"/>
          <p14:tracePt t="8689" x="3578225" y="4673600"/>
          <p14:tracePt t="8695" x="3578225" y="4648200"/>
          <p14:tracePt t="8701" x="3578225" y="4605338"/>
          <p14:tracePt t="8705" x="3578225" y="4579938"/>
          <p14:tracePt t="8713" x="3578225" y="4546600"/>
          <p14:tracePt t="8718" x="3578225" y="4529138"/>
          <p14:tracePt t="8721" x="3578225" y="4521200"/>
          <p14:tracePt t="8725" x="3578225" y="4503738"/>
          <p14:tracePt t="8730" x="3578225" y="4486275"/>
          <p14:tracePt t="8738" x="3578225" y="4470400"/>
          <p14:tracePt t="8742" x="3578225" y="4460875"/>
          <p14:tracePt t="8750" x="3578225" y="4445000"/>
          <p14:tracePt t="8753" x="3578225" y="4435475"/>
          <p14:tracePt t="8764" x="3578225" y="4427538"/>
          <p14:tracePt t="8939" x="3568700" y="4419600"/>
          <p14:tracePt t="8951" x="3560763" y="4419600"/>
          <p14:tracePt t="8958" x="3560763" y="4435475"/>
          <p14:tracePt t="8967" x="3560763" y="4452938"/>
          <p14:tracePt t="8970" x="3560763" y="4460875"/>
          <p14:tracePt t="8976" x="3560763" y="4478338"/>
          <p14:tracePt t="8982" x="3560763" y="4503738"/>
          <p14:tracePt t="8986" x="3560763" y="4513263"/>
          <p14:tracePt t="8992" x="3560763" y="4521200"/>
          <p14:tracePt t="8998" x="3560763" y="4554538"/>
          <p14:tracePt t="9002" x="3560763" y="4564063"/>
          <p14:tracePt t="9006" x="3560763" y="4579938"/>
          <p14:tracePt t="9014" x="3560763" y="4605338"/>
          <p14:tracePt t="9018" x="3560763" y="4622800"/>
          <p14:tracePt t="9022" x="3560763" y="4630738"/>
          <p14:tracePt t="9026" x="3552825" y="4648200"/>
          <p14:tracePt t="9031" x="3552825" y="4673600"/>
          <p14:tracePt t="9034" x="3552825" y="4683125"/>
          <p14:tracePt t="9038" x="3552825" y="4699000"/>
          <p14:tracePt t="9042" x="3552825" y="4708525"/>
          <p14:tracePt t="9048" x="3552825" y="4724400"/>
          <p14:tracePt t="9050" x="3552825" y="4741863"/>
          <p14:tracePt t="9055" x="3552825" y="4749800"/>
          <p14:tracePt t="9059" x="3552825" y="4759325"/>
          <p14:tracePt t="9066" x="3543300" y="4784725"/>
          <p14:tracePt t="9070" x="3543300" y="4792663"/>
          <p14:tracePt t="9074" x="3543300" y="4802188"/>
          <p14:tracePt t="9079" x="3543300" y="4818063"/>
          <p14:tracePt t="9082" x="3535363" y="4827588"/>
          <p14:tracePt t="9092" x="3535363" y="4843463"/>
          <p14:tracePt t="9099" x="3535363" y="4852988"/>
          <p14:tracePt t="9102" x="3535363" y="4860925"/>
          <p14:tracePt t="9108" x="3535363" y="4868863"/>
          <p14:tracePt t="9115" x="3535363" y="4878388"/>
          <p14:tracePt t="9118" x="3535363" y="4886325"/>
          <p14:tracePt t="9123" x="3535363" y="4894263"/>
          <p14:tracePt t="9134" x="3535363" y="4903788"/>
          <p14:tracePt t="9139" x="3527425" y="4903788"/>
          <p14:tracePt t="9146" x="3527425" y="4911725"/>
          <p14:tracePt t="9167" x="3527425" y="4919663"/>
          <p14:tracePt t="9175" x="3527425" y="4929188"/>
          <p14:tracePt t="9866" x="3527425" y="4937125"/>
          <p14:tracePt t="9907" x="3535363" y="4937125"/>
          <p14:tracePt t="9922" x="3543300" y="4937125"/>
          <p14:tracePt t="10079" x="3552825" y="4937125"/>
          <p14:tracePt t="10086" x="3560763" y="4937125"/>
          <p14:tracePt t="10092" x="3568700" y="4946650"/>
          <p14:tracePt t="10094" x="3568700" y="4954588"/>
          <p14:tracePt t="10099" x="3578225" y="4954588"/>
          <p14:tracePt t="10106" x="3578225" y="4962525"/>
          <p14:tracePt t="10110" x="3586163" y="4962525"/>
          <p14:tracePt t="10118" x="3586163" y="4972050"/>
          <p14:tracePt t="10122" x="3586163" y="4979988"/>
          <p14:tracePt t="10127" x="3586163" y="4987925"/>
          <p14:tracePt t="10131" x="3594100" y="4997450"/>
          <p14:tracePt t="10142" x="3594100" y="5005388"/>
          <p14:tracePt t="10148" x="3603625" y="5013325"/>
          <p14:tracePt t="10170" x="3603625" y="5022850"/>
          <p14:tracePt t="10267" x="3611563" y="5030788"/>
          <p14:tracePt t="29592" x="3611563" y="5022850"/>
          <p14:tracePt t="29597" x="3586163" y="5005388"/>
          <p14:tracePt t="29600" x="3552825" y="4962525"/>
          <p14:tracePt t="29609" x="3433763" y="4860925"/>
          <p14:tracePt t="29612" x="3382963" y="4792663"/>
          <p14:tracePt t="29620" x="3246438" y="4640263"/>
          <p14:tracePt t="29625" x="3178175" y="4554538"/>
          <p14:tracePt t="29633" x="3041650" y="4402138"/>
          <p14:tracePt t="29636" x="2957513" y="4316413"/>
          <p14:tracePt t="29641" x="2897188" y="4257675"/>
          <p14:tracePt t="29644" x="2813050" y="4189413"/>
          <p14:tracePt t="29650" x="2752725" y="4130675"/>
          <p14:tracePt t="29652" x="2686050" y="4105275"/>
          <p14:tracePt t="29656" x="2633663" y="4062413"/>
          <p14:tracePt t="29665" x="2541588" y="4011613"/>
          <p14:tracePt t="29668" x="2489200" y="3994150"/>
          <p14:tracePt t="29672" x="2463800" y="3976688"/>
          <p14:tracePt t="29680" x="2438400" y="3951288"/>
          <p14:tracePt t="29685" x="2430463" y="3943350"/>
          <p14:tracePt t="29688" x="2430463" y="3935413"/>
          <p14:tracePt t="29692" x="2422525" y="3908425"/>
          <p14:tracePt t="29698" x="2413000" y="3875088"/>
          <p14:tracePt t="29705" x="2397125" y="3773488"/>
          <p14:tracePt t="29708" x="2371725" y="3697288"/>
          <p14:tracePt t="29712" x="2354263" y="3611563"/>
          <p14:tracePt t="29720" x="2286000" y="3416300"/>
          <p14:tracePt t="29726" x="2227263" y="3330575"/>
          <p14:tracePt t="29729" x="2166938" y="3221038"/>
          <p14:tracePt t="29737" x="2039938" y="3000375"/>
          <p14:tracePt t="29741" x="1954213" y="2881313"/>
          <p14:tracePt t="29744" x="1885950" y="2762250"/>
          <p14:tracePt t="29752" x="1725613" y="2506663"/>
          <p14:tracePt t="29756" x="1657350" y="2371725"/>
          <p14:tracePt t="29760" x="1555750" y="2200275"/>
          <p14:tracePt t="29769" x="1411288" y="1963738"/>
          <p14:tracePt t="29772" x="1333500" y="1860550"/>
          <p14:tracePt t="29776" x="1257300" y="1766888"/>
          <p14:tracePt t="29785" x="1138238" y="1606550"/>
          <p14:tracePt t="29788" x="1069975" y="1512888"/>
          <p14:tracePt t="29792" x="1003300" y="1436688"/>
          <p14:tracePt t="29800" x="866775" y="1266825"/>
          <p14:tracePt t="29805" x="781050" y="1181100"/>
          <p14:tracePt t="29808" x="704850" y="1079500"/>
          <p14:tracePt t="29813" x="603250" y="960438"/>
          <p14:tracePt t="29820" x="314325" y="636588"/>
          <p14:tracePt t="29825" x="136525" y="4508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2CEEEBA-7FEF-47F9-B68A-038A566F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4400"/>
            <a:ext cx="7886700" cy="5262563"/>
          </a:xfrm>
        </p:spPr>
        <p:txBody>
          <a:bodyPr/>
          <a:lstStyle/>
          <a:p>
            <a:r>
              <a:rPr lang="en-US" altLang="ko-KR" sz="2400" b="1" dirty="0"/>
              <a:t>Dom server</a:t>
            </a:r>
            <a:r>
              <a:rPr lang="ko-KR" altLang="en-US" sz="2400" b="1" dirty="0"/>
              <a:t>에 제출 했을 때 다음을 확인해봅시다</a:t>
            </a:r>
            <a:r>
              <a:rPr lang="en-US" altLang="ko-KR" sz="2400" b="1" dirty="0"/>
              <a:t>!</a:t>
            </a:r>
          </a:p>
          <a:p>
            <a:pPr lvl="1"/>
            <a:r>
              <a:rPr lang="ko-KR" altLang="en-US" sz="2000" dirty="0"/>
              <a:t>가장 흔하게 나타나는</a:t>
            </a:r>
            <a:r>
              <a:rPr lang="en-US" altLang="ko-KR" sz="2000" dirty="0"/>
              <a:t> error</a:t>
            </a:r>
            <a:r>
              <a:rPr lang="ko-KR" altLang="en-US" sz="2000" dirty="0"/>
              <a:t>은 </a:t>
            </a:r>
            <a:r>
              <a:rPr lang="en-US" altLang="ko-KR" sz="2000" dirty="0"/>
              <a:t>array out</a:t>
            </a:r>
            <a:r>
              <a:rPr lang="ko-KR" altLang="en-US" sz="2000" dirty="0"/>
              <a:t> </a:t>
            </a:r>
            <a:r>
              <a:rPr lang="en-US" altLang="ko-KR" sz="2000" dirty="0"/>
              <a:t>of</a:t>
            </a:r>
            <a:r>
              <a:rPr lang="ko-KR" altLang="en-US" sz="2000" dirty="0"/>
              <a:t> </a:t>
            </a:r>
            <a:r>
              <a:rPr lang="en-US" altLang="ko-KR" sz="2000" dirty="0"/>
              <a:t>index (</a:t>
            </a:r>
            <a:r>
              <a:rPr lang="ko-KR" altLang="en-US" sz="2000" dirty="0"/>
              <a:t>배열 참조 범위 초과</a:t>
            </a:r>
            <a:r>
              <a:rPr lang="en-US" altLang="ko-KR" sz="2000" dirty="0"/>
              <a:t>) error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배열의 인덱스를 벗어나는 코드가 있는지 확인해 봅시다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Main</a:t>
            </a:r>
            <a:r>
              <a:rPr lang="ko-KR" altLang="en-US" sz="2000" dirty="0"/>
              <a:t> 코드의 마지막에 </a:t>
            </a:r>
            <a:r>
              <a:rPr lang="en-US" altLang="ko-KR" sz="2000" dirty="0"/>
              <a:t>return 0 </a:t>
            </a:r>
            <a:r>
              <a:rPr lang="ko-KR" altLang="en-US" sz="2000" dirty="0"/>
              <a:t>외에 다른 숫자를 넣으면 오류가 납니다</a:t>
            </a:r>
            <a:r>
              <a:rPr lang="en-US" altLang="ko-KR" sz="2000" dirty="0"/>
              <a:t>. (return 1 </a:t>
            </a:r>
            <a:r>
              <a:rPr lang="ko-KR" altLang="en-US" sz="2000" dirty="0"/>
              <a:t>과 같은 코드를 삽입해서는 안됩니다</a:t>
            </a:r>
            <a:r>
              <a:rPr lang="en-US" altLang="ko-KR" sz="2000" dirty="0"/>
              <a:t>.)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Dom </a:t>
            </a:r>
            <a:r>
              <a:rPr lang="ko-KR" altLang="en-US" sz="2000" dirty="0"/>
              <a:t>서버에서 사용되는 컴파일러는 </a:t>
            </a:r>
            <a:r>
              <a:rPr lang="en-US" altLang="ko-KR" sz="2000" dirty="0"/>
              <a:t>(</a:t>
            </a:r>
            <a:r>
              <a:rPr lang="ko-KR" altLang="en-US" sz="2000" dirty="0"/>
              <a:t>리눅스에서 기본적으로 사용되는</a:t>
            </a:r>
            <a:r>
              <a:rPr lang="en-US" altLang="ko-KR" sz="2000" dirty="0"/>
              <a:t>) g++ </a:t>
            </a:r>
            <a:r>
              <a:rPr lang="ko-KR" altLang="en-US" sz="2000" dirty="0"/>
              <a:t>컴파일러 입니다</a:t>
            </a:r>
            <a:r>
              <a:rPr lang="en-US" altLang="ko-KR" sz="2000" dirty="0"/>
              <a:t>. Visual</a:t>
            </a:r>
            <a:r>
              <a:rPr lang="ko-KR" altLang="en-US" sz="2000" dirty="0"/>
              <a:t> </a:t>
            </a:r>
            <a:r>
              <a:rPr lang="en-US" altLang="ko-KR" sz="2000" dirty="0"/>
              <a:t>Studio</a:t>
            </a:r>
            <a:r>
              <a:rPr lang="ko-KR" altLang="en-US" sz="2000" dirty="0"/>
              <a:t>에서 사용하는</a:t>
            </a:r>
            <a:r>
              <a:rPr lang="en-US" altLang="ko-KR" sz="2000" dirty="0"/>
              <a:t>  Visual </a:t>
            </a:r>
            <a:r>
              <a:rPr lang="ko-KR" altLang="en-US" sz="2000" dirty="0"/>
              <a:t>컴파일러와는 몇 가지 차이가 존재하기 때문에 주의해주세요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(ex. g++</a:t>
            </a:r>
            <a:r>
              <a:rPr lang="ko-KR" altLang="en-US" sz="2000" dirty="0"/>
              <a:t>에서는 초기화되지 않은 배열을 사용할 경우 오류가 나지만</a:t>
            </a:r>
            <a:r>
              <a:rPr lang="en-US" altLang="ko-KR" sz="2000" dirty="0"/>
              <a:t>, VS</a:t>
            </a:r>
            <a:r>
              <a:rPr lang="ko-KR" altLang="en-US" sz="2000" dirty="0"/>
              <a:t>에서는 실행이 됩니다</a:t>
            </a:r>
            <a:r>
              <a:rPr lang="en-US" altLang="ko-KR" sz="2000" dirty="0"/>
              <a:t>.)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8897C89-6529-41AB-A938-73550718C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37"/>
    </mc:Choice>
    <mc:Fallback xmlns="">
      <p:transition spd="slow" advTm="38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2" x="2982913" y="2149475"/>
          <p14:tracePt t="1247" x="2982913" y="2124075"/>
          <p14:tracePt t="1252" x="2982913" y="2090738"/>
          <p14:tracePt t="1254" x="2974975" y="2055813"/>
          <p14:tracePt t="1258" x="2957513" y="2030413"/>
          <p14:tracePt t="1262" x="2957513" y="2022475"/>
          <p14:tracePt t="1266" x="2949575" y="2005013"/>
          <p14:tracePt t="1271" x="2940050" y="1989138"/>
          <p14:tracePt t="1274" x="2940050" y="1979613"/>
          <p14:tracePt t="1279" x="2932113" y="1971675"/>
          <p14:tracePt t="1282" x="2922588" y="1963738"/>
          <p14:tracePt t="1287" x="2922588" y="1954213"/>
          <p14:tracePt t="1291" x="2914650" y="1938338"/>
          <p14:tracePt t="1294" x="2906713" y="1928813"/>
          <p14:tracePt t="1299" x="2897188" y="1920875"/>
          <p14:tracePt t="1304" x="2889250" y="1903413"/>
          <p14:tracePt t="1308" x="2889250" y="1895475"/>
          <p14:tracePt t="1310" x="2871788" y="1885950"/>
          <p14:tracePt t="1315" x="2863850" y="1870075"/>
          <p14:tracePt t="1321" x="2855913" y="1852613"/>
          <p14:tracePt t="1323" x="2846388" y="1827213"/>
          <p14:tracePt t="1327" x="2846388" y="1819275"/>
          <p14:tracePt t="1330" x="2838450" y="1793875"/>
          <p14:tracePt t="1338" x="2820988" y="1751013"/>
          <p14:tracePt t="1344" x="2813050" y="1741488"/>
          <p14:tracePt t="1346" x="2805113" y="1725613"/>
          <p14:tracePt t="1350" x="2795588" y="1700213"/>
          <p14:tracePt t="1354" x="2787650" y="1682750"/>
          <p14:tracePt t="1362" x="2770188" y="1649413"/>
          <p14:tracePt t="1367" x="2762250" y="1631950"/>
          <p14:tracePt t="1372" x="2752725" y="1631950"/>
          <p14:tracePt t="1374" x="2744788" y="1614488"/>
          <p14:tracePt t="1378" x="2744788" y="1597025"/>
          <p14:tracePt t="1382" x="2736850" y="1597025"/>
          <p14:tracePt t="1387" x="2727325" y="1589088"/>
          <p14:tracePt t="1392" x="2727325" y="1581150"/>
          <p14:tracePt t="1394" x="2719388" y="1581150"/>
          <p14:tracePt t="1399" x="2719388" y="1571625"/>
          <p14:tracePt t="1406" x="2701925" y="1555750"/>
          <p14:tracePt t="1414" x="2693988" y="1546225"/>
          <p14:tracePt t="1420" x="2686050" y="1546225"/>
          <p14:tracePt t="1423" x="2676525" y="1538288"/>
          <p14:tracePt t="1427" x="2668588" y="1530350"/>
          <p14:tracePt t="1431" x="2660650" y="1530350"/>
          <p14:tracePt t="1436" x="2651125" y="1530350"/>
          <p14:tracePt t="1439" x="2633663" y="1530350"/>
          <p14:tracePt t="1443" x="2625725" y="1530350"/>
          <p14:tracePt t="1446" x="2608263" y="1530350"/>
          <p14:tracePt t="1450" x="2592388" y="1520825"/>
          <p14:tracePt t="1454" x="2582863" y="1520825"/>
          <p14:tracePt t="1458" x="2566988" y="1520825"/>
          <p14:tracePt t="1462" x="2549525" y="1520825"/>
          <p14:tracePt t="1466" x="2532063" y="1520825"/>
          <p14:tracePt t="1471" x="2516188" y="1520825"/>
          <p14:tracePt t="1474" x="2489200" y="1520825"/>
          <p14:tracePt t="1479" x="2481263" y="1520825"/>
          <p14:tracePt t="1482" x="2463800" y="1520825"/>
          <p14:tracePt t="1487" x="2447925" y="1520825"/>
          <p14:tracePt t="1490" x="2422525" y="1520825"/>
          <p14:tracePt t="1494" x="2405063" y="1520825"/>
          <p14:tracePt t="1499" x="2397125" y="1520825"/>
          <p14:tracePt t="1504" x="2371725" y="1520825"/>
          <p14:tracePt t="1507" x="2354263" y="1520825"/>
          <p14:tracePt t="1510" x="2344738" y="1520825"/>
          <p14:tracePt t="1515" x="2328863" y="1520825"/>
          <p14:tracePt t="1521" x="2319338" y="1520825"/>
          <p14:tracePt t="1523" x="2311400" y="1520825"/>
          <p14:tracePt t="1526" x="2286000" y="1520825"/>
          <p14:tracePt t="1531" x="2278063" y="1520825"/>
          <p14:tracePt t="1534" x="2260600" y="1520825"/>
          <p14:tracePt t="1539" x="2252663" y="1520825"/>
          <p14:tracePt t="1542" x="2243138" y="1520825"/>
          <p14:tracePt t="1547" x="2227263" y="1520825"/>
          <p14:tracePt t="1551" x="2217738" y="1520825"/>
          <p14:tracePt t="1555" x="2209800" y="1520825"/>
          <p14:tracePt t="1558" x="2192338" y="1520825"/>
          <p14:tracePt t="1562" x="2184400" y="1530350"/>
          <p14:tracePt t="1567" x="2166938" y="1538288"/>
          <p14:tracePt t="1572" x="2149475" y="1555750"/>
          <p14:tracePt t="1575" x="2133600" y="1563688"/>
          <p14:tracePt t="1578" x="2116138" y="1581150"/>
          <p14:tracePt t="1582" x="2090738" y="1589088"/>
          <p14:tracePt t="1587" x="2073275" y="1606550"/>
          <p14:tracePt t="1590" x="2047875" y="1622425"/>
          <p14:tracePt t="1594" x="2030413" y="1639888"/>
          <p14:tracePt t="1599" x="2005013" y="1657350"/>
          <p14:tracePt t="1604" x="1979613" y="1682750"/>
          <p14:tracePt t="1607" x="1954213" y="1700213"/>
          <p14:tracePt t="1611" x="1928813" y="1716088"/>
          <p14:tracePt t="1614" x="1903413" y="1741488"/>
          <p14:tracePt t="1622" x="1860550" y="1776413"/>
          <p14:tracePt t="1630" x="1809750" y="1819275"/>
          <p14:tracePt t="1638" x="1758950" y="1852613"/>
          <p14:tracePt t="1644" x="1741488" y="1860550"/>
          <p14:tracePt t="1647" x="1716088" y="1878013"/>
          <p14:tracePt t="1651" x="1700213" y="1885950"/>
          <p14:tracePt t="1655" x="1682750" y="1903413"/>
          <p14:tracePt t="1659" x="1674813" y="1920875"/>
          <p14:tracePt t="1662" x="1657350" y="1938338"/>
          <p14:tracePt t="1667" x="1649413" y="1946275"/>
          <p14:tracePt t="1671" x="1631950" y="1954213"/>
          <p14:tracePt t="1674" x="1614488" y="1971675"/>
          <p14:tracePt t="1678" x="1614488" y="1989138"/>
          <p14:tracePt t="1682" x="1597025" y="1997075"/>
          <p14:tracePt t="1687" x="1589088" y="2005013"/>
          <p14:tracePt t="1692" x="1581150" y="2022475"/>
          <p14:tracePt t="1694" x="1571625" y="2030413"/>
          <p14:tracePt t="1698" x="1571625" y="2047875"/>
          <p14:tracePt t="1704" x="1571625" y="2073275"/>
          <p14:tracePt t="1707" x="1563688" y="2082800"/>
          <p14:tracePt t="1710" x="1563688" y="2098675"/>
          <p14:tracePt t="1714" x="1563688" y="2116138"/>
          <p14:tracePt t="1721" x="1563688" y="2124075"/>
          <p14:tracePt t="1723" x="1563688" y="2141538"/>
          <p14:tracePt t="1727" x="1563688" y="2149475"/>
          <p14:tracePt t="1730" x="1563688" y="2159000"/>
          <p14:tracePt t="1735" x="1555750" y="2166938"/>
          <p14:tracePt t="1738" x="1555750" y="2174875"/>
          <p14:tracePt t="1742" x="1555750" y="2184400"/>
          <p14:tracePt t="1752" x="1555750" y="2192338"/>
          <p14:tracePt t="1762" x="1555750" y="2200275"/>
          <p14:tracePt t="1782" x="1555750" y="2209800"/>
          <p14:tracePt t="1879" x="1555750" y="2217738"/>
          <p14:tracePt t="1887" x="1563688" y="2217738"/>
          <p14:tracePt t="1891" x="1571625" y="2217738"/>
          <p14:tracePt t="1895" x="1581150" y="2217738"/>
          <p14:tracePt t="1904" x="1581150" y="2209800"/>
          <p14:tracePt t="1907" x="1589088" y="2200275"/>
          <p14:tracePt t="1911" x="1597025" y="2200275"/>
          <p14:tracePt t="1921" x="1597025" y="2192338"/>
          <p14:tracePt t="1927" x="1606550" y="2184400"/>
          <p14:tracePt t="1930" x="1614488" y="2184400"/>
          <p14:tracePt t="1939" x="1622425" y="2174875"/>
          <p14:tracePt t="1947" x="1622425" y="2166938"/>
          <p14:tracePt t="1951" x="1631950" y="2159000"/>
          <p14:tracePt t="1958" x="1639888" y="2159000"/>
          <p14:tracePt t="1966" x="1639888" y="2149475"/>
          <p14:tracePt t="1972" x="1649413" y="2141538"/>
          <p14:tracePt t="1976" x="1657350" y="2141538"/>
          <p14:tracePt t="1978" x="1657350" y="2133600"/>
          <p14:tracePt t="1983" x="1665288" y="2133600"/>
          <p14:tracePt t="1988" x="1665288" y="2124075"/>
          <p14:tracePt t="1991" x="1665288" y="2116138"/>
          <p14:tracePt t="1999" x="1674813" y="2116138"/>
          <p14:tracePt t="2011" x="1682750" y="2116138"/>
          <p14:tracePt t="2015" x="1682750" y="2108200"/>
          <p14:tracePt t="2027" x="1682750" y="2098675"/>
          <p14:tracePt t="2044" x="1690688" y="2098675"/>
          <p14:tracePt t="2053" x="1690688" y="2090738"/>
          <p14:tracePt t="2060" x="1700213" y="2082800"/>
          <p14:tracePt t="2067" x="1700213" y="2073275"/>
          <p14:tracePt t="2082" x="1700213" y="2065338"/>
          <p14:tracePt t="2090" x="1700213" y="2055813"/>
          <p14:tracePt t="2098" x="1708150" y="2055813"/>
          <p14:tracePt t="2126" x="1708150" y="2030413"/>
          <p14:tracePt t="2142" x="1708150" y="2022475"/>
          <p14:tracePt t="2152" x="1708150" y="2014538"/>
          <p14:tracePt t="2159" x="1716088" y="2014538"/>
          <p14:tracePt t="2219" x="1716088" y="2005013"/>
          <p14:tracePt t="2696" x="1716088" y="1997075"/>
          <p14:tracePt t="3712" x="1716088" y="1989138"/>
          <p14:tracePt t="3716" x="1716088" y="1971675"/>
          <p14:tracePt t="3721" x="1716088" y="1963738"/>
          <p14:tracePt t="3725" x="1708150" y="1938338"/>
          <p14:tracePt t="3728" x="1682750" y="1903413"/>
          <p14:tracePt t="3731" x="1631950" y="1870075"/>
          <p14:tracePt t="3737" x="1581150" y="1844675"/>
          <p14:tracePt t="3742" x="1520825" y="1819275"/>
          <p14:tracePt t="3744" x="1444625" y="1784350"/>
          <p14:tracePt t="3747" x="1368425" y="1766888"/>
          <p14:tracePt t="3755" x="1206500" y="1725613"/>
          <p14:tracePt t="3763" x="1044575" y="1690688"/>
          <p14:tracePt t="3768" x="977900" y="1674813"/>
          <p14:tracePt t="3772" x="900113" y="1657350"/>
          <p14:tracePt t="3776" x="841375" y="1649413"/>
          <p14:tracePt t="3779" x="781050" y="1639888"/>
          <p14:tracePt t="3783" x="730250" y="1622425"/>
          <p14:tracePt t="3788" x="679450" y="1622425"/>
          <p14:tracePt t="3793" x="628650" y="1614488"/>
          <p14:tracePt t="3795" x="595313" y="1614488"/>
          <p14:tracePt t="3799" x="577850" y="1614488"/>
          <p14:tracePt t="3804" x="552450" y="1614488"/>
          <p14:tracePt t="3809" x="534988" y="1614488"/>
          <p14:tracePt t="3812" x="527050" y="1614488"/>
          <p14:tracePt t="3815" x="519113" y="1614488"/>
          <p14:tracePt t="3911" x="509588" y="1614488"/>
          <p14:tracePt t="3927" x="509588" y="1622425"/>
          <p14:tracePt t="3932" x="519113" y="1631950"/>
          <p14:tracePt t="3937" x="519113" y="1639888"/>
          <p14:tracePt t="3944" x="527050" y="1649413"/>
          <p14:tracePt t="3948" x="527050" y="1657350"/>
          <p14:tracePt t="3953" x="527050" y="1665288"/>
          <p14:tracePt t="3956" x="534988" y="1674813"/>
          <p14:tracePt t="3963" x="534988" y="1682750"/>
          <p14:tracePt t="3967" x="534988" y="1690688"/>
          <p14:tracePt t="3971" x="544513" y="1690688"/>
          <p14:tracePt t="3975" x="544513" y="1700213"/>
          <p14:tracePt t="3979" x="544513" y="1708150"/>
          <p14:tracePt t="3983" x="552450" y="1716088"/>
          <p14:tracePt t="3987" x="560388" y="1725613"/>
          <p14:tracePt t="3991" x="569913" y="1733550"/>
          <p14:tracePt t="4000" x="569913" y="1741488"/>
          <p14:tracePt t="4005" x="577850" y="1741488"/>
          <p14:tracePt t="4008" x="577850" y="1751013"/>
          <p14:tracePt t="4011" x="585788" y="1758950"/>
          <p14:tracePt t="4016" x="595313" y="1758950"/>
          <p14:tracePt t="4027" x="595313" y="1766888"/>
          <p14:tracePt t="4046" x="611188" y="1766888"/>
          <p14:tracePt t="4108" x="620713" y="1766888"/>
          <p14:tracePt t="4117" x="628650" y="1776413"/>
          <p14:tracePt t="4120" x="646113" y="1784350"/>
          <p14:tracePt t="4125" x="654050" y="1784350"/>
          <p14:tracePt t="4128" x="663575" y="1793875"/>
          <p14:tracePt t="4132" x="671513" y="1801813"/>
          <p14:tracePt t="4140" x="688975" y="1809750"/>
          <p14:tracePt t="4144" x="696913" y="1819275"/>
          <p14:tracePt t="4148" x="714375" y="1835150"/>
          <p14:tracePt t="4157" x="722313" y="1844675"/>
          <p14:tracePt t="4160" x="730250" y="1852613"/>
          <p14:tracePt t="4163" x="739775" y="1860550"/>
          <p14:tracePt t="4171" x="755650" y="1885950"/>
          <p14:tracePt t="4177" x="765175" y="1903413"/>
          <p14:tracePt t="4179" x="773113" y="1911350"/>
          <p14:tracePt t="4183" x="781050" y="1928813"/>
          <p14:tracePt t="4188" x="790575" y="1946275"/>
          <p14:tracePt t="4193" x="798513" y="1971675"/>
          <p14:tracePt t="4195" x="808038" y="1989138"/>
          <p14:tracePt t="4200" x="823913" y="2014538"/>
          <p14:tracePt t="4204" x="833438" y="2039938"/>
          <p14:tracePt t="4207" x="849313" y="2065338"/>
          <p14:tracePt t="4211" x="858838" y="2098675"/>
          <p14:tracePt t="4216" x="874713" y="2133600"/>
          <p14:tracePt t="4221" x="892175" y="2159000"/>
          <p14:tracePt t="4224" x="900113" y="2174875"/>
          <p14:tracePt t="4228" x="917575" y="2209800"/>
          <p14:tracePt t="4232" x="925513" y="2235200"/>
          <p14:tracePt t="4237" x="935038" y="2260600"/>
          <p14:tracePt t="4240" x="942975" y="2278063"/>
          <p14:tracePt t="4244" x="942975" y="2303463"/>
          <p14:tracePt t="4249" x="960438" y="2319338"/>
          <p14:tracePt t="4254" x="960438" y="2336800"/>
          <p14:tracePt t="4258" x="968375" y="2344738"/>
          <p14:tracePt t="4261" x="977900" y="2362200"/>
          <p14:tracePt t="4264" x="977900" y="2371725"/>
          <p14:tracePt t="4271" x="985838" y="2371725"/>
          <p14:tracePt t="4273" x="985838" y="2379663"/>
          <p14:tracePt t="4277" x="985838" y="2387600"/>
          <p14:tracePt t="4287" x="993775" y="2397125"/>
          <p14:tracePt t="4328" x="993775" y="2413000"/>
          <p14:tracePt t="4332" x="993775" y="2422525"/>
          <p14:tracePt t="4338" x="1003300" y="2422525"/>
          <p14:tracePt t="4341" x="1003300" y="2430463"/>
          <p14:tracePt t="4345" x="1011238" y="2438400"/>
          <p14:tracePt t="4348" x="1011238" y="2447925"/>
          <p14:tracePt t="4356" x="1011238" y="2455863"/>
          <p14:tracePt t="4358" x="1011238" y="2463800"/>
          <p14:tracePt t="4361" x="1011238" y="2473325"/>
          <p14:tracePt t="4365" x="1011238" y="2481263"/>
          <p14:tracePt t="4371" x="1011238" y="2489200"/>
          <p14:tracePt t="4377" x="1011238" y="2498725"/>
          <p14:tracePt t="4381" x="1019175" y="2506663"/>
          <p14:tracePt t="4386" x="1019175" y="2516188"/>
          <p14:tracePt t="4389" x="1019175" y="2524125"/>
          <p14:tracePt t="4392" x="1019175" y="2532063"/>
          <p14:tracePt t="4396" x="1028700" y="2532063"/>
          <p14:tracePt t="4401" x="1028700" y="2541588"/>
          <p14:tracePt t="4405" x="1028700" y="2549525"/>
          <p14:tracePt t="4408" x="1028700" y="2557463"/>
          <p14:tracePt t="4412" x="1028700" y="2574925"/>
          <p14:tracePt t="4416" x="1028700" y="2582863"/>
          <p14:tracePt t="4422" x="1028700" y="2592388"/>
          <p14:tracePt t="4424" x="1028700" y="2600325"/>
          <p14:tracePt t="4428" x="1028700" y="2608263"/>
          <p14:tracePt t="4432" x="1028700" y="2625725"/>
          <p14:tracePt t="4438" x="1028700" y="2633663"/>
          <p14:tracePt t="4440" x="1036638" y="2643188"/>
          <p14:tracePt t="4444" x="1036638" y="2651125"/>
          <p14:tracePt t="4448" x="1044575" y="2660650"/>
          <p14:tracePt t="4454" x="1054100" y="2660650"/>
          <p14:tracePt t="4459" x="1054100" y="2676525"/>
          <p14:tracePt t="4461" x="1054100" y="2686050"/>
          <p14:tracePt t="4470" x="1054100" y="2693988"/>
          <p14:tracePt t="4473" x="1062038" y="2701925"/>
          <p14:tracePt t="4481" x="1062038" y="2711450"/>
          <p14:tracePt t="4488" x="1069975" y="2711450"/>
          <p14:tracePt t="4492" x="1069975" y="2719388"/>
          <p14:tracePt t="4572" x="1069975" y="2727325"/>
          <p14:tracePt t="4577" x="1069975" y="2736850"/>
          <p14:tracePt t="4581" x="1079500" y="2752725"/>
          <p14:tracePt t="4586" x="1079500" y="2762250"/>
          <p14:tracePt t="4590" x="1079500" y="2770188"/>
          <p14:tracePt t="4592" x="1079500" y="2787650"/>
          <p14:tracePt t="4596" x="1079500" y="2795588"/>
          <p14:tracePt t="4600" x="1087438" y="2813050"/>
          <p14:tracePt t="4605" x="1087438" y="2830513"/>
          <p14:tracePt t="4608" x="1096963" y="2846388"/>
          <p14:tracePt t="4612" x="1096963" y="2855913"/>
          <p14:tracePt t="4617" x="1096963" y="2871788"/>
          <p14:tracePt t="4621" x="1096963" y="2881313"/>
          <p14:tracePt t="4625" x="1096963" y="2897188"/>
          <p14:tracePt t="4628" x="1096963" y="2906713"/>
          <p14:tracePt t="4632" x="1096963" y="2914650"/>
          <p14:tracePt t="4637" x="1096963" y="2932113"/>
          <p14:tracePt t="4641" x="1096963" y="2940050"/>
          <p14:tracePt t="4644" x="1096963" y="2949575"/>
          <p14:tracePt t="4648" x="1096963" y="2957513"/>
          <p14:tracePt t="4654" x="1104900" y="2974975"/>
          <p14:tracePt t="4657" x="1104900" y="2990850"/>
          <p14:tracePt t="4660" x="1104900" y="3000375"/>
          <p14:tracePt t="4664" x="1104900" y="3008313"/>
          <p14:tracePt t="4672" x="1104900" y="3041650"/>
          <p14:tracePt t="4676" x="1112838" y="3059113"/>
          <p14:tracePt t="4680" x="1122363" y="3067050"/>
          <p14:tracePt t="4685" x="1122363" y="3084513"/>
          <p14:tracePt t="4689" x="1130300" y="3101975"/>
          <p14:tracePt t="4693" x="1130300" y="3109913"/>
          <p14:tracePt t="4696" x="1130300" y="3127375"/>
          <p14:tracePt t="4701" x="1130300" y="3144838"/>
          <p14:tracePt t="4705" x="1130300" y="3152775"/>
          <p14:tracePt t="4710" x="1138238" y="3178175"/>
          <p14:tracePt t="4716" x="1138238" y="3195638"/>
          <p14:tracePt t="4729" x="1138238" y="3228975"/>
          <p14:tracePt t="4736" x="1147763" y="3246438"/>
          <p14:tracePt t="4742" x="1147763" y="3254375"/>
          <p14:tracePt t="4751" x="1147763" y="3271838"/>
          <p14:tracePt t="4758" x="1147763" y="3289300"/>
          <p14:tracePt t="4765" x="1147763" y="3297238"/>
          <p14:tracePt t="4770" x="1147763" y="3314700"/>
          <p14:tracePt t="4776" x="1147763" y="3322638"/>
          <p14:tracePt t="4781" x="1147763" y="3330575"/>
          <p14:tracePt t="4789" x="1147763" y="3348038"/>
          <p14:tracePt t="4793" x="1147763" y="3355975"/>
          <p14:tracePt t="4797" x="1155700" y="3365500"/>
          <p14:tracePt t="4801" x="1155700" y="3373438"/>
          <p14:tracePt t="4805" x="1155700" y="3382963"/>
          <p14:tracePt t="4812" x="1155700" y="3390900"/>
          <p14:tracePt t="4817" x="1155700" y="3398838"/>
          <p14:tracePt t="4824" x="1155700" y="3408363"/>
          <p14:tracePt t="4829" x="1155700" y="3416300"/>
          <p14:tracePt t="4833" x="1155700" y="3424238"/>
          <p14:tracePt t="4840" x="1155700" y="3433763"/>
          <p14:tracePt t="4848" x="1155700" y="3441700"/>
          <p14:tracePt t="4861" x="1155700" y="3449638"/>
          <p14:tracePt t="4870" x="1155700" y="3459163"/>
          <p14:tracePt t="5021" x="1155700" y="3467100"/>
          <p14:tracePt t="5033" x="1155700" y="3475038"/>
          <p14:tracePt t="5037" x="1155700" y="3484563"/>
          <p14:tracePt t="5060" x="1155700" y="3492500"/>
          <p14:tracePt t="5161" x="1155700" y="3484563"/>
          <p14:tracePt t="5165" x="1155700" y="3475038"/>
          <p14:tracePt t="5245" x="1155700" y="3467100"/>
          <p14:tracePt t="5256" x="1147763" y="3467100"/>
          <p14:tracePt t="5281" x="1138238" y="3475038"/>
          <p14:tracePt t="5288" x="1138238" y="3484563"/>
          <p14:tracePt t="5293" x="1138238" y="3492500"/>
          <p14:tracePt t="5301" x="1138238" y="3502025"/>
          <p14:tracePt t="5317" x="1138238" y="3509963"/>
          <p14:tracePt t="6753" x="1138238" y="3517900"/>
          <p14:tracePt t="6974" x="1138238" y="3509963"/>
          <p14:tracePt t="6978" x="1147763" y="3509963"/>
          <p14:tracePt t="6982" x="1163638" y="3502025"/>
          <p14:tracePt t="6987" x="1163638" y="3492500"/>
          <p14:tracePt t="6990" x="1173163" y="3492500"/>
          <p14:tracePt t="6993" x="1189038" y="3484563"/>
          <p14:tracePt t="6997" x="1189038" y="3475038"/>
          <p14:tracePt t="7005" x="1206500" y="3467100"/>
          <p14:tracePt t="7013" x="1216025" y="3459163"/>
          <p14:tracePt t="7017" x="1223963" y="3449638"/>
          <p14:tracePt t="7021" x="1231900" y="3449638"/>
          <p14:tracePt t="7029" x="1241425" y="3441700"/>
          <p14:tracePt t="7034" x="1249363" y="3433763"/>
          <p14:tracePt t="7046" x="1257300" y="3424238"/>
          <p14:tracePt t="7058" x="1266825" y="3424238"/>
          <p14:tracePt t="7077" x="1274763" y="3416300"/>
          <p14:tracePt t="7093" x="1274763" y="3408363"/>
          <p14:tracePt t="7105" x="1282700" y="3408363"/>
          <p14:tracePt t="7127" x="1317625" y="3382963"/>
          <p14:tracePt t="7130" x="1325563" y="3382963"/>
          <p14:tracePt t="7133" x="1333500" y="3365500"/>
          <p14:tracePt t="7138" x="1343025" y="3355975"/>
          <p14:tracePt t="7145" x="1350963" y="3348038"/>
          <p14:tracePt t="7150" x="1360488" y="3348038"/>
          <p14:tracePt t="7154" x="1368425" y="3340100"/>
          <p14:tracePt t="7159" x="1376363" y="3330575"/>
          <p14:tracePt t="7161" x="1385888" y="3330575"/>
          <p14:tracePt t="7166" x="1393825" y="3322638"/>
          <p14:tracePt t="7171" x="1401763" y="3314700"/>
          <p14:tracePt t="7175" x="1411288" y="3305175"/>
          <p14:tracePt t="7178" x="1419225" y="3305175"/>
          <p14:tracePt t="7181" x="1427163" y="3289300"/>
          <p14:tracePt t="7187" x="1444625" y="3279775"/>
          <p14:tracePt t="7190" x="1462088" y="3271838"/>
          <p14:tracePt t="7193" x="1462088" y="3263900"/>
          <p14:tracePt t="7197" x="1477963" y="3263900"/>
          <p14:tracePt t="7204" x="1487488" y="3254375"/>
          <p14:tracePt t="7205" x="1495425" y="3246438"/>
          <p14:tracePt t="7209" x="1504950" y="3228975"/>
          <p14:tracePt t="7213" x="1512888" y="3228975"/>
          <p14:tracePt t="7218" x="1520825" y="3221038"/>
          <p14:tracePt t="7222" x="1538288" y="3211513"/>
          <p14:tracePt t="7225" x="1555750" y="3195638"/>
          <p14:tracePt t="7229" x="1581150" y="3186113"/>
          <p14:tracePt t="7238" x="1597025" y="3170238"/>
          <p14:tracePt t="7241" x="1614488" y="3160713"/>
          <p14:tracePt t="7245" x="1622425" y="3152775"/>
          <p14:tracePt t="7249" x="1649413" y="3135313"/>
          <p14:tracePt t="7255" x="1665288" y="3135313"/>
          <p14:tracePt t="7258" x="1690688" y="3127375"/>
          <p14:tracePt t="7261" x="1708150" y="3109913"/>
          <p14:tracePt t="7265" x="1733550" y="3101975"/>
          <p14:tracePt t="7271" x="1758950" y="3084513"/>
          <p14:tracePt t="7273" x="1776413" y="3067050"/>
          <p14:tracePt t="7277" x="1793875" y="3059113"/>
          <p14:tracePt t="7282" x="1819275" y="3041650"/>
          <p14:tracePt t="7288" x="1844675" y="3041650"/>
          <p14:tracePt t="7290" x="1870075" y="3033713"/>
          <p14:tracePt t="7294" x="1895475" y="3025775"/>
          <p14:tracePt t="7298" x="1911350" y="3016250"/>
          <p14:tracePt t="7304" x="1938338" y="3000375"/>
          <p14:tracePt t="7306" x="1963738" y="2990850"/>
          <p14:tracePt t="7311" x="1979613" y="2982913"/>
          <p14:tracePt t="7313" x="1997075" y="2974975"/>
          <p14:tracePt t="7321" x="2039938" y="2965450"/>
          <p14:tracePt t="7329" x="2065338" y="2949575"/>
          <p14:tracePt t="7333" x="2090738" y="2932113"/>
          <p14:tracePt t="7338" x="2108200" y="2932113"/>
          <p14:tracePt t="7343" x="2116138" y="2922588"/>
          <p14:tracePt t="7346" x="2133600" y="2914650"/>
          <p14:tracePt t="7349" x="2149475" y="2906713"/>
          <p14:tracePt t="7355" x="2159000" y="2906713"/>
          <p14:tracePt t="7359" x="2174875" y="2897188"/>
          <p14:tracePt t="7361" x="2192338" y="2889250"/>
          <p14:tracePt t="7366" x="2200275" y="2871788"/>
          <p14:tracePt t="7371" x="2217738" y="2863850"/>
          <p14:tracePt t="7374" x="2235200" y="2846388"/>
          <p14:tracePt t="7377" x="2260600" y="2838450"/>
          <p14:tracePt t="7382" x="2286000" y="2820988"/>
          <p14:tracePt t="7387" x="2319338" y="2805113"/>
          <p14:tracePt t="7390" x="2354263" y="2787650"/>
          <p14:tracePt t="7394" x="2387600" y="2778125"/>
          <p14:tracePt t="7397" x="2422525" y="2762250"/>
          <p14:tracePt t="7403" x="2455863" y="2752725"/>
          <p14:tracePt t="7406" x="2489200" y="2736850"/>
          <p14:tracePt t="7410" x="2516188" y="2727325"/>
          <p14:tracePt t="7413" x="2549525" y="2711450"/>
          <p14:tracePt t="7418" x="2574925" y="2701925"/>
          <p14:tracePt t="7422" x="2600325" y="2686050"/>
          <p14:tracePt t="7425" x="2633663" y="2676525"/>
          <p14:tracePt t="7429" x="2660650" y="2668588"/>
          <p14:tracePt t="7434" x="2686050" y="2660650"/>
          <p14:tracePt t="7438" x="2701925" y="2651125"/>
          <p14:tracePt t="7442" x="2719388" y="2643188"/>
          <p14:tracePt t="7445" x="2736850" y="2643188"/>
          <p14:tracePt t="7450" x="2744788" y="2633663"/>
          <p14:tracePt t="7454" x="2762250" y="2633663"/>
          <p14:tracePt t="7457" x="2770188" y="2633663"/>
          <p14:tracePt t="7461" x="2770188" y="2625725"/>
          <p14:tracePt t="7465" x="2778125" y="2625725"/>
          <p14:tracePt t="7472" x="2787650" y="2617788"/>
          <p14:tracePt t="7482" x="2795588" y="2617788"/>
          <p14:tracePt t="7554" x="2805113" y="2617788"/>
          <p14:tracePt t="7574" x="2813050" y="2617788"/>
          <p14:tracePt t="7590" x="2813050" y="2625725"/>
          <p14:tracePt t="7594" x="2813050" y="2633663"/>
          <p14:tracePt t="7598" x="2813050" y="2643188"/>
          <p14:tracePt t="7605" x="2805113" y="2651125"/>
          <p14:tracePt t="7609" x="2795588" y="2660650"/>
          <p14:tracePt t="7613" x="2787650" y="2668588"/>
          <p14:tracePt t="7618" x="2778125" y="2668588"/>
          <p14:tracePt t="7622" x="2770188" y="2676525"/>
          <p14:tracePt t="7626" x="2762250" y="2676525"/>
          <p14:tracePt t="7629" x="2744788" y="2676525"/>
          <p14:tracePt t="7646" x="2736850" y="2676525"/>
          <p14:tracePt t="7657" x="2727325" y="2668588"/>
          <p14:tracePt t="7662" x="2727325" y="2660650"/>
          <p14:tracePt t="7672" x="2727325" y="2643188"/>
          <p14:tracePt t="7674" x="2727325" y="2633663"/>
          <p14:tracePt t="7677" x="2727325" y="2625725"/>
          <p14:tracePt t="7682" x="2727325" y="2617788"/>
          <p14:tracePt t="7690" x="2727325" y="2582863"/>
          <p14:tracePt t="7693" x="2736850" y="2557463"/>
          <p14:tracePt t="7697" x="2744788" y="2549525"/>
          <p14:tracePt t="7701" x="2752725" y="2524125"/>
          <p14:tracePt t="7705" x="2762250" y="2498725"/>
          <p14:tracePt t="7709" x="2778125" y="2463800"/>
          <p14:tracePt t="7713" x="2787650" y="2438400"/>
          <p14:tracePt t="7721" x="2795588" y="2379663"/>
          <p14:tracePt t="7729" x="2813050" y="2319338"/>
          <p14:tracePt t="7733" x="2820988" y="2286000"/>
          <p14:tracePt t="7738" x="2830513" y="2260600"/>
          <p14:tracePt t="7743" x="2830513" y="2235200"/>
          <p14:tracePt t="7745" x="2838450" y="2209800"/>
          <p14:tracePt t="7750" x="2838450" y="2184400"/>
          <p14:tracePt t="7754" x="2838450" y="2166938"/>
          <p14:tracePt t="7761" x="2846388" y="2133600"/>
          <p14:tracePt t="7766" x="2846388" y="2124075"/>
          <p14:tracePt t="7771" x="2855913" y="2116138"/>
          <p14:tracePt t="7775" x="2855913" y="2108200"/>
          <p14:tracePt t="7782" x="2855913" y="2098675"/>
          <p14:tracePt t="7791" x="2855913" y="2090738"/>
          <p14:tracePt t="7793" x="2855913" y="2082800"/>
          <p14:tracePt t="7806" x="2855913" y="2073275"/>
          <p14:tracePt t="7809" x="2855913" y="2065338"/>
          <p14:tracePt t="7817" x="2855913" y="2055813"/>
          <p14:tracePt t="7822" x="2855913" y="2047875"/>
          <p14:tracePt t="7826" x="2855913" y="2039938"/>
          <p14:tracePt t="7830" x="2846388" y="2022475"/>
          <p14:tracePt t="7833" x="2838450" y="2005013"/>
          <p14:tracePt t="7838" x="2830513" y="1989138"/>
          <p14:tracePt t="7841" x="2820988" y="1979613"/>
          <p14:tracePt t="7845" x="2813050" y="1963738"/>
          <p14:tracePt t="7849" x="2805113" y="1946275"/>
          <p14:tracePt t="7855" x="2795588" y="1928813"/>
          <p14:tracePt t="7859" x="2778125" y="1911350"/>
          <p14:tracePt t="7862" x="2770188" y="1885950"/>
          <p14:tracePt t="7866" x="2752725" y="1860550"/>
          <p14:tracePt t="7873" x="2727325" y="1827213"/>
          <p14:tracePt t="7882" x="2701925" y="1776413"/>
          <p14:tracePt t="7887" x="2686050" y="1751013"/>
          <p14:tracePt t="7889" x="2668588" y="1733550"/>
          <p14:tracePt t="7894" x="2660650" y="1716088"/>
          <p14:tracePt t="7898" x="2643188" y="1700213"/>
          <p14:tracePt t="7903" x="2633663" y="1682750"/>
          <p14:tracePt t="7906" x="2617788" y="1665288"/>
          <p14:tracePt t="7910" x="2608263" y="1665288"/>
          <p14:tracePt t="7913" x="2600325" y="1649413"/>
          <p14:tracePt t="7921" x="2582863" y="1639888"/>
          <p14:tracePt t="7925" x="2574925" y="1622425"/>
          <p14:tracePt t="7929" x="2566988" y="1614488"/>
          <p14:tracePt t="7933" x="2557463" y="1614488"/>
          <p14:tracePt t="7939" x="2557463" y="1606550"/>
          <p14:tracePt t="7942" x="2541588" y="1589088"/>
          <p14:tracePt t="7945" x="2532063" y="1589088"/>
          <p14:tracePt t="7950" x="2524125" y="1581150"/>
          <p14:tracePt t="7955" x="2516188" y="1571625"/>
          <p14:tracePt t="7958" x="2506663" y="1563688"/>
          <p14:tracePt t="7966" x="2498725" y="1555750"/>
          <p14:tracePt t="7971" x="2489200" y="1555750"/>
          <p14:tracePt t="7975" x="2481263" y="1555750"/>
          <p14:tracePt t="7981" x="2473325" y="1546225"/>
          <p14:tracePt t="7993" x="2455863" y="1546225"/>
          <p14:tracePt t="7997" x="2447925" y="1546225"/>
          <p14:tracePt t="8003" x="2438400" y="1538288"/>
          <p14:tracePt t="8006" x="2430463" y="1538288"/>
          <p14:tracePt t="8009" x="2422525" y="1530350"/>
          <p14:tracePt t="8013" x="2405063" y="1520825"/>
          <p14:tracePt t="8019" x="2387600" y="1520825"/>
          <p14:tracePt t="8022" x="2371725" y="1520825"/>
          <p14:tracePt t="8025" x="2354263" y="1512888"/>
          <p14:tracePt t="8030" x="2336800" y="1504950"/>
          <p14:tracePt t="8033" x="2319338" y="1495425"/>
          <p14:tracePt t="8052" x="2243138" y="1477963"/>
          <p14:tracePt t="8058" x="2235200" y="1477963"/>
          <p14:tracePt t="8071" x="2227263" y="1477963"/>
          <p14:tracePt t="8075" x="2217738" y="1477963"/>
          <p14:tracePt t="8082" x="2209800" y="1477963"/>
          <p14:tracePt t="8090" x="2192338" y="1477963"/>
          <p14:tracePt t="8098" x="2174875" y="1477963"/>
          <p14:tracePt t="8109" x="2133600" y="1477963"/>
          <p14:tracePt t="8113" x="2108200" y="1477963"/>
          <p14:tracePt t="8118" x="2098675" y="1477963"/>
          <p14:tracePt t="8122" x="2082800" y="1477963"/>
          <p14:tracePt t="8125" x="2073275" y="1487488"/>
          <p14:tracePt t="8130" x="2073275" y="1495425"/>
          <p14:tracePt t="8133" x="2065338" y="1495425"/>
          <p14:tracePt t="8138" x="2055813" y="1495425"/>
          <p14:tracePt t="8145" x="2055813" y="1504950"/>
          <p14:tracePt t="8182" x="2055813" y="1512888"/>
          <p14:tracePt t="8189" x="2055813" y="1520825"/>
          <p14:tracePt t="8210" x="2065338" y="1520825"/>
          <p14:tracePt t="8214" x="2065338" y="1530350"/>
          <p14:tracePt t="8221" x="2082800" y="1530350"/>
          <p14:tracePt t="8225" x="2090738" y="1530350"/>
          <p14:tracePt t="8234" x="2108200" y="1530350"/>
          <p14:tracePt t="8239" x="2116138" y="1530350"/>
          <p14:tracePt t="8242" x="2141538" y="1530350"/>
          <p14:tracePt t="8245" x="2159000" y="1530350"/>
          <p14:tracePt t="8250" x="2174875" y="1530350"/>
          <p14:tracePt t="8255" x="2192338" y="1530350"/>
          <p14:tracePt t="8258" x="2217738" y="1530350"/>
          <p14:tracePt t="8262" x="2235200" y="1530350"/>
          <p14:tracePt t="8266" x="2260600" y="1530350"/>
          <p14:tracePt t="8272" x="2278063" y="1538288"/>
          <p14:tracePt t="8274" x="2293938" y="1538288"/>
          <p14:tracePt t="8277" x="2328863" y="1538288"/>
          <p14:tracePt t="8281" x="2354263" y="1546225"/>
          <p14:tracePt t="8287" x="2379663" y="1546225"/>
          <p14:tracePt t="8290" x="2387600" y="1546225"/>
          <p14:tracePt t="8293" x="2413000" y="1555750"/>
          <p14:tracePt t="8298" x="2438400" y="1555750"/>
          <p14:tracePt t="8306" x="2481263" y="1563688"/>
          <p14:tracePt t="8309" x="2506663" y="1563688"/>
          <p14:tracePt t="8314" x="2532063" y="1563688"/>
          <p14:tracePt t="8318" x="2566988" y="1563688"/>
          <p14:tracePt t="8322" x="2592388" y="1563688"/>
          <p14:tracePt t="8325" x="2633663" y="1581150"/>
          <p14:tracePt t="8331" x="2668588" y="1581150"/>
          <p14:tracePt t="8333" x="2711450" y="1589088"/>
          <p14:tracePt t="8338" x="2752725" y="1589088"/>
          <p14:tracePt t="8341" x="2813050" y="1589088"/>
          <p14:tracePt t="8346" x="2855913" y="1597025"/>
          <p14:tracePt t="8350" x="2914650" y="1606550"/>
          <p14:tracePt t="8355" x="2974975" y="1614488"/>
          <p14:tracePt t="8359" x="3016250" y="1614488"/>
          <p14:tracePt t="8361" x="3067050" y="1622425"/>
          <p14:tracePt t="8366" x="3127375" y="1631950"/>
          <p14:tracePt t="8374" x="3211513" y="1639888"/>
          <p14:tracePt t="8378" x="3263900" y="1639888"/>
          <p14:tracePt t="8382" x="3289300" y="1639888"/>
          <p14:tracePt t="8387" x="3322638" y="1649413"/>
          <p14:tracePt t="8392" x="3348038" y="1649413"/>
          <p14:tracePt t="8395" x="3373438" y="1657350"/>
          <p14:tracePt t="8399" x="3390900" y="1665288"/>
          <p14:tracePt t="8404" x="3416300" y="1674813"/>
          <p14:tracePt t="8408" x="3433763" y="1682750"/>
          <p14:tracePt t="8411" x="3449638" y="1682750"/>
          <p14:tracePt t="8415" x="3475038" y="1690688"/>
          <p14:tracePt t="8423" x="3517900" y="1708150"/>
          <p14:tracePt t="8426" x="3527425" y="1708150"/>
          <p14:tracePt t="8430" x="3552825" y="1725613"/>
          <p14:tracePt t="8437" x="3568700" y="1733550"/>
          <p14:tracePt t="8439" x="3594100" y="1741488"/>
          <p14:tracePt t="8443" x="3603625" y="1758950"/>
          <p14:tracePt t="8447" x="3629025" y="1766888"/>
          <p14:tracePt t="8451" x="3654425" y="1784350"/>
          <p14:tracePt t="8455" x="3679825" y="1793875"/>
          <p14:tracePt t="8458" x="3713163" y="1801813"/>
          <p14:tracePt t="8462" x="3730625" y="1819275"/>
          <p14:tracePt t="8466" x="3756025" y="1827213"/>
          <p14:tracePt t="8471" x="3781425" y="1835150"/>
          <p14:tracePt t="8474" x="3806825" y="1852613"/>
          <p14:tracePt t="8478" x="3824288" y="1860550"/>
          <p14:tracePt t="8482" x="3841750" y="1870075"/>
          <p14:tracePt t="8488" x="3857625" y="1878013"/>
          <p14:tracePt t="8491" x="3875088" y="1878013"/>
          <p14:tracePt t="8495" x="3875088" y="1885950"/>
          <p14:tracePt t="8498" x="3883025" y="1895475"/>
          <p14:tracePt t="8504" x="3892550" y="1903413"/>
          <p14:tracePt t="8510" x="3900488" y="1903413"/>
          <p14:tracePt t="8514" x="3908425" y="1911350"/>
          <p14:tracePt t="8520" x="3917950" y="1911350"/>
          <p14:tracePt t="8522" x="3917950" y="1920875"/>
          <p14:tracePt t="8527" x="3925888" y="1920875"/>
          <p14:tracePt t="8531" x="3935413" y="1920875"/>
          <p14:tracePt t="8538" x="3943350" y="1938338"/>
          <p14:tracePt t="8542" x="3951288" y="1946275"/>
          <p14:tracePt t="8547" x="3960813" y="1954213"/>
          <p14:tracePt t="8551" x="3960813" y="1963738"/>
          <p14:tracePt t="8554" x="3968750" y="1971675"/>
          <p14:tracePt t="8558" x="3976688" y="1971675"/>
          <p14:tracePt t="8567" x="3976688" y="1979613"/>
          <p14:tracePt t="8572" x="3986213" y="1989138"/>
          <p14:tracePt t="8582" x="3994150" y="1989138"/>
          <p14:tracePt t="8623" x="4002088" y="1989138"/>
          <p14:tracePt t="8654" x="4011613" y="1989138"/>
          <p14:tracePt t="8659" x="4019550" y="1989138"/>
          <p14:tracePt t="8671" x="4027488" y="1989138"/>
          <p14:tracePt t="8676" x="4037013" y="1989138"/>
          <p14:tracePt t="8678" x="4044950" y="1979613"/>
          <p14:tracePt t="8690" x="4052888" y="1979613"/>
          <p14:tracePt t="8694" x="4062413" y="1971675"/>
          <p14:tracePt t="8705" x="4062413" y="1963738"/>
          <p14:tracePt t="8710" x="4070350" y="1954213"/>
          <p14:tracePt t="8714" x="4079875" y="1954213"/>
          <p14:tracePt t="8724" x="4087813" y="1954213"/>
          <p14:tracePt t="9003" x="4095750" y="1954213"/>
          <p14:tracePt t="9007" x="4105275" y="1954213"/>
          <p14:tracePt t="9011" x="4121150" y="1954213"/>
          <p14:tracePt t="9014" x="4156075" y="1954213"/>
          <p14:tracePt t="9020" x="4171950" y="1954213"/>
          <p14:tracePt t="9023" x="4197350" y="1954213"/>
          <p14:tracePt t="9026" x="4224338" y="1954213"/>
          <p14:tracePt t="9031" x="4249738" y="1954213"/>
          <p14:tracePt t="9037" x="4275138" y="1954213"/>
          <p14:tracePt t="9039" x="4300538" y="1954213"/>
          <p14:tracePt t="9042" x="4333875" y="1954213"/>
          <p14:tracePt t="9047" x="4351338" y="1954213"/>
          <p14:tracePt t="9050" x="4376738" y="1954213"/>
          <p14:tracePt t="9055" x="4410075" y="1954213"/>
          <p14:tracePt t="9058" x="4435475" y="1954213"/>
          <p14:tracePt t="9062" x="4470400" y="1954213"/>
          <p14:tracePt t="9066" x="4495800" y="1954213"/>
          <p14:tracePt t="9071" x="4521200" y="1954213"/>
          <p14:tracePt t="9075" x="4538663" y="1963738"/>
          <p14:tracePt t="9078" x="4572000" y="1963738"/>
          <p14:tracePt t="9083" x="4597400" y="1971675"/>
          <p14:tracePt t="9088" x="4630738" y="1979613"/>
          <p14:tracePt t="9092" x="4648200" y="1989138"/>
          <p14:tracePt t="9094" x="4683125" y="1989138"/>
          <p14:tracePt t="9098" x="4708525" y="1997075"/>
          <p14:tracePt t="9105" x="4733925" y="2014538"/>
          <p14:tracePt t="9108" x="4749800" y="2014538"/>
          <p14:tracePt t="9126" x="4886325" y="2055813"/>
          <p14:tracePt t="9130" x="4911725" y="2055813"/>
          <p14:tracePt t="9138" x="4937125" y="2055813"/>
          <p14:tracePt t="9140" x="4962525" y="2065338"/>
          <p14:tracePt t="9143" x="4972050" y="2073275"/>
          <p14:tracePt t="9147" x="4987925" y="2082800"/>
          <p14:tracePt t="9150" x="5005388" y="2082800"/>
          <p14:tracePt t="9154" x="5005388" y="2090738"/>
          <p14:tracePt t="9159" x="5013325" y="2098675"/>
          <p14:tracePt t="9162" x="5022850" y="2098675"/>
          <p14:tracePt t="9172" x="5022850" y="2108200"/>
          <p14:tracePt t="9182" x="5030788" y="2116138"/>
          <p14:tracePt t="9199" x="5030788" y="2124075"/>
          <p14:tracePt t="9204" x="5030788" y="2133600"/>
          <p14:tracePt t="9211" x="5030788" y="2141538"/>
          <p14:tracePt t="9223" x="5030788" y="2149475"/>
          <p14:tracePt t="9227" x="5030788" y="2159000"/>
          <p14:tracePt t="9319" x="5038725" y="2159000"/>
          <p14:tracePt t="9327" x="5048250" y="2159000"/>
          <p14:tracePt t="9331" x="5064125" y="2159000"/>
          <p14:tracePt t="9334" x="5064125" y="2149475"/>
          <p14:tracePt t="9339" x="5081588" y="2141538"/>
          <p14:tracePt t="9342" x="5106988" y="2133600"/>
          <p14:tracePt t="9346" x="5124450" y="2124075"/>
          <p14:tracePt t="9350" x="5141913" y="2124075"/>
          <p14:tracePt t="9355" x="5175250" y="2108200"/>
          <p14:tracePt t="9358" x="5208588" y="2098675"/>
          <p14:tracePt t="9363" x="5243513" y="2090738"/>
          <p14:tracePt t="9367" x="5276850" y="2082800"/>
          <p14:tracePt t="9372" x="5319713" y="2073275"/>
          <p14:tracePt t="9375" x="5380038" y="2065338"/>
          <p14:tracePt t="9379" x="5430838" y="2047875"/>
          <p14:tracePt t="9382" x="5472113" y="2030413"/>
          <p14:tracePt t="9388" x="5532438" y="2022475"/>
          <p14:tracePt t="9391" x="5591175" y="2014538"/>
          <p14:tracePt t="9395" x="5651500" y="2005013"/>
          <p14:tracePt t="9398" x="5702300" y="2005013"/>
          <p14:tracePt t="9404" x="5761038" y="1997075"/>
          <p14:tracePt t="9407" x="5821363" y="1979613"/>
          <p14:tracePt t="9413" x="5922963" y="1971675"/>
          <p14:tracePt t="9420" x="5965825" y="1963738"/>
          <p14:tracePt t="9423" x="6024563" y="1963738"/>
          <p14:tracePt t="9427" x="6084888" y="1954213"/>
          <p14:tracePt t="9430" x="6127750" y="1954213"/>
          <p14:tracePt t="9435" x="6186488" y="1954213"/>
          <p14:tracePt t="9438" x="6246813" y="1954213"/>
          <p14:tracePt t="9443" x="6297613" y="1954213"/>
          <p14:tracePt t="9447" x="6356350" y="1954213"/>
          <p14:tracePt t="9450" x="6416675" y="1954213"/>
          <p14:tracePt t="9454" x="6457950" y="1954213"/>
          <p14:tracePt t="9459" x="6500813" y="1954213"/>
          <p14:tracePt t="9462" x="6543675" y="1954213"/>
          <p14:tracePt t="9467" x="6594475" y="1954213"/>
          <p14:tracePt t="9472" x="6637338" y="1954213"/>
          <p14:tracePt t="9475" x="6670675" y="1954213"/>
          <p14:tracePt t="9478" x="6696075" y="1954213"/>
          <p14:tracePt t="9482" x="6721475" y="1954213"/>
          <p14:tracePt t="9488" x="6746875" y="1954213"/>
          <p14:tracePt t="9490" x="6764338" y="1954213"/>
          <p14:tracePt t="9494" x="6781800" y="1954213"/>
          <p14:tracePt t="9498" x="6807200" y="1946275"/>
          <p14:tracePt t="9506" x="6824663" y="1946275"/>
          <p14:tracePt t="9510" x="6832600" y="1946275"/>
          <p14:tracePt t="9522" x="6850063" y="1946275"/>
          <p14:tracePt t="9543" x="6858000" y="1946275"/>
          <p14:tracePt t="9555" x="6865938" y="1946275"/>
          <p14:tracePt t="9607" x="6865938" y="1938338"/>
          <p14:tracePt t="9612" x="6875463" y="1938338"/>
          <p14:tracePt t="9620" x="6883400" y="1938338"/>
          <p14:tracePt t="9622" x="6883400" y="1928813"/>
          <p14:tracePt t="9628" x="6891338" y="1920875"/>
          <p14:tracePt t="9639" x="6916738" y="1911350"/>
          <p14:tracePt t="9642" x="6916738" y="1903413"/>
          <p14:tracePt t="9646" x="6926263" y="1895475"/>
          <p14:tracePt t="9655" x="6943725" y="1895475"/>
          <p14:tracePt t="9660" x="6951663" y="1895475"/>
          <p14:tracePt t="9663" x="6959600" y="1895475"/>
          <p14:tracePt t="9667" x="6969125" y="1895475"/>
          <p14:tracePt t="9672" x="6985000" y="1895475"/>
          <p14:tracePt t="9676" x="6994525" y="1895475"/>
          <p14:tracePt t="9679" x="7019925" y="1895475"/>
          <p14:tracePt t="9682" x="7035800" y="1895475"/>
          <p14:tracePt t="9688" x="7045325" y="1885950"/>
          <p14:tracePt t="9691" x="7053263" y="1885950"/>
          <p14:tracePt t="9694" x="7070725" y="1885950"/>
          <p14:tracePt t="9698" x="7070725" y="1878013"/>
          <p14:tracePt t="9704" x="7088188" y="1878013"/>
          <p14:tracePt t="9708" x="7096125" y="1878013"/>
          <p14:tracePt t="9710" x="7096125" y="1870075"/>
          <p14:tracePt t="9715" x="7104063" y="1870075"/>
          <p14:tracePt t="9720" x="7113588" y="1870075"/>
          <p14:tracePt t="9726" x="7121525" y="1860550"/>
          <p14:tracePt t="9731" x="7129463" y="1860550"/>
          <p14:tracePt t="9735" x="7138988" y="1852613"/>
          <p14:tracePt t="9738" x="7146925" y="1852613"/>
          <p14:tracePt t="9741" x="7154863" y="1844675"/>
          <p14:tracePt t="9751" x="7172325" y="1844675"/>
          <p14:tracePt t="9754" x="7180263" y="1844675"/>
          <p14:tracePt t="9759" x="7189788" y="1835150"/>
          <p14:tracePt t="9762" x="7197725" y="1835150"/>
          <p14:tracePt t="9766" x="7215188" y="1835150"/>
          <p14:tracePt t="9779" x="7223125" y="1835150"/>
          <p14:tracePt t="9783" x="7232650" y="1835150"/>
          <p14:tracePt t="9819" x="7240588" y="1835150"/>
          <p14:tracePt t="10015" x="7232650" y="1835150"/>
          <p14:tracePt t="10020" x="7223125" y="1844675"/>
          <p14:tracePt t="10022" x="7215188" y="1852613"/>
          <p14:tracePt t="10027" x="7205663" y="1860550"/>
          <p14:tracePt t="10030" x="7197725" y="1860550"/>
          <p14:tracePt t="10052" x="7154863" y="1878013"/>
          <p14:tracePt t="10070" x="7096125" y="1895475"/>
          <p14:tracePt t="10075" x="7078663" y="1903413"/>
          <p14:tracePt t="10079" x="7061200" y="1903413"/>
          <p14:tracePt t="10083" x="7045325" y="1911350"/>
          <p14:tracePt t="10088" x="7027863" y="1920875"/>
          <p14:tracePt t="10092" x="7010400" y="1928813"/>
          <p14:tracePt t="10094" x="6994525" y="1928813"/>
          <p14:tracePt t="10098" x="6969125" y="1938338"/>
          <p14:tracePt t="10106" x="6916738" y="1946275"/>
          <p14:tracePt t="10124" x="6789738" y="1946275"/>
          <p14:tracePt t="10127" x="6756400" y="1946275"/>
          <p14:tracePt t="10132" x="6713538" y="1963738"/>
          <p14:tracePt t="10134" x="6670675" y="1963738"/>
          <p14:tracePt t="10138" x="6627813" y="1963738"/>
          <p14:tracePt t="10142" x="6586538" y="1963738"/>
          <p14:tracePt t="10146" x="6526213" y="1963738"/>
          <p14:tracePt t="10151" x="6483350" y="1963738"/>
          <p14:tracePt t="10155" x="6424613" y="1963738"/>
          <p14:tracePt t="10158" x="6365875" y="1963738"/>
          <p14:tracePt t="10162" x="6313488" y="1963738"/>
          <p14:tracePt t="10166" x="6237288" y="1963738"/>
          <p14:tracePt t="10171" x="6169025" y="1963738"/>
          <p14:tracePt t="10174" x="6110288" y="1963738"/>
          <p14:tracePt t="10178" x="6049963" y="1954213"/>
          <p14:tracePt t="10182" x="5991225" y="1954213"/>
          <p14:tracePt t="10188" x="5957888" y="1954213"/>
          <p14:tracePt t="10192" x="5905500" y="1954213"/>
          <p14:tracePt t="10194" x="5864225" y="1946275"/>
          <p14:tracePt t="10198" x="5821363" y="1946275"/>
          <p14:tracePt t="10204" x="5770563" y="1938338"/>
          <p14:tracePt t="10210" x="5668963" y="1928813"/>
          <p14:tracePt t="10214" x="5608638" y="1928813"/>
          <p14:tracePt t="10221" x="5565775" y="1928813"/>
          <p14:tracePt t="10223" x="5507038" y="1928813"/>
          <p14:tracePt t="10226" x="5464175" y="1928813"/>
          <p14:tracePt t="10230" x="5405438" y="1928813"/>
          <p14:tracePt t="10238" x="5319713" y="1928813"/>
          <p14:tracePt t="10243" x="5276850" y="1928813"/>
          <p14:tracePt t="10247" x="5235575" y="1928813"/>
          <p14:tracePt t="10251" x="5183188" y="1928813"/>
          <p14:tracePt t="10255" x="5157788" y="1928813"/>
          <p14:tracePt t="10258" x="5116513" y="1928813"/>
          <p14:tracePt t="10262" x="5073650" y="1928813"/>
          <p14:tracePt t="10267" x="5038725" y="1928813"/>
          <p14:tracePt t="10272" x="4997450" y="1928813"/>
          <p14:tracePt t="10274" x="4962525" y="1928813"/>
          <p14:tracePt t="10279" x="4919663" y="1928813"/>
          <p14:tracePt t="10282" x="4886325" y="1928813"/>
          <p14:tracePt t="10288" x="4843463" y="1928813"/>
          <p14:tracePt t="10291" x="4818063" y="1928813"/>
          <p14:tracePt t="10295" x="4775200" y="1928813"/>
          <p14:tracePt t="10299" x="4741863" y="1928813"/>
          <p14:tracePt t="10306" x="4665663" y="1938338"/>
          <p14:tracePt t="10310" x="4622800" y="1938338"/>
          <p14:tracePt t="10316" x="4589463" y="1938338"/>
          <p14:tracePt t="10322" x="4513263" y="1946275"/>
          <p14:tracePt t="10326" x="4478338" y="1954213"/>
          <p14:tracePt t="10330" x="4445000" y="1954213"/>
          <p14:tracePt t="10335" x="4419600" y="1963738"/>
          <p14:tracePt t="10339" x="4384675" y="1963738"/>
          <p14:tracePt t="10344" x="4351338" y="1963738"/>
          <p14:tracePt t="10347" x="4308475" y="1971675"/>
          <p14:tracePt t="10350" x="4275138" y="1971675"/>
          <p14:tracePt t="10355" x="4240213" y="1979613"/>
          <p14:tracePt t="10358" x="4214813" y="1989138"/>
          <p14:tracePt t="10362" x="4181475" y="1989138"/>
          <p14:tracePt t="10367" x="4138613" y="1997075"/>
          <p14:tracePt t="10371" x="4105275" y="1997075"/>
          <p14:tracePt t="10375" x="4070350" y="1997075"/>
          <p14:tracePt t="10380" x="4037013" y="1997075"/>
          <p14:tracePt t="10382" x="4011613" y="2005013"/>
          <p14:tracePt t="10388" x="3960813" y="2014538"/>
          <p14:tracePt t="10394" x="3900488" y="2022475"/>
          <p14:tracePt t="10398" x="3849688" y="2022475"/>
          <p14:tracePt t="10404" x="3824288" y="2022475"/>
          <p14:tracePt t="10410" x="3730625" y="2030413"/>
          <p14:tracePt t="10415" x="3705225" y="2039938"/>
          <p14:tracePt t="10421" x="3654425" y="2039938"/>
          <p14:tracePt t="10424" x="3629025" y="2039938"/>
          <p14:tracePt t="10427" x="3586163" y="2039938"/>
          <p14:tracePt t="10430" x="3552825" y="2039938"/>
          <p14:tracePt t="10436" x="3527425" y="2039938"/>
          <p14:tracePt t="10439" x="3502025" y="2039938"/>
          <p14:tracePt t="10443" x="3475038" y="2039938"/>
          <p14:tracePt t="10446" x="3459163" y="2039938"/>
          <p14:tracePt t="10450" x="3441700" y="2039938"/>
          <p14:tracePt t="10456" x="3416300" y="2039938"/>
          <p14:tracePt t="10459" x="3398838" y="2039938"/>
          <p14:tracePt t="10463" x="3382963" y="2039938"/>
          <p14:tracePt t="10468" x="3365500" y="2039938"/>
          <p14:tracePt t="10473" x="3348038" y="2039938"/>
          <p14:tracePt t="10475" x="3340100" y="2039938"/>
          <p14:tracePt t="10480" x="3330575" y="2039938"/>
          <p14:tracePt t="10483" x="3322638" y="2039938"/>
          <p14:tracePt t="10488" x="3305175" y="2039938"/>
          <p14:tracePt t="10492" x="3297238" y="2039938"/>
          <p14:tracePt t="10500" x="3279775" y="2039938"/>
          <p14:tracePt t="10507" x="3263900" y="2039938"/>
          <p14:tracePt t="10511" x="3246438" y="2039938"/>
          <p14:tracePt t="10522" x="3238500" y="2039938"/>
          <p14:tracePt t="10525" x="3221038" y="2039938"/>
          <p14:tracePt t="10532" x="3211513" y="2039938"/>
          <p14:tracePt t="10537" x="3203575" y="2039938"/>
          <p14:tracePt t="10543" x="3195638" y="2039938"/>
          <p14:tracePt t="10548" x="3186113" y="2039938"/>
          <p14:tracePt t="10556" x="3178175" y="2039938"/>
          <p14:tracePt t="10559" x="3170238" y="2039938"/>
          <p14:tracePt t="10563" x="3160713" y="2039938"/>
          <p14:tracePt t="10868" x="3160713" y="2030413"/>
          <p14:tracePt t="10873" x="3160713" y="2022475"/>
          <p14:tracePt t="10879" x="3160713" y="1989138"/>
          <p14:tracePt t="10883" x="3160713" y="1979613"/>
          <p14:tracePt t="10888" x="3160713" y="1971675"/>
          <p14:tracePt t="10892" x="3160713" y="1963738"/>
          <p14:tracePt t="10895" x="3160713" y="1954213"/>
          <p14:tracePt t="10900" x="3170238" y="1946275"/>
          <p14:tracePt t="10905" x="3178175" y="1928813"/>
          <p14:tracePt t="10908" x="3195638" y="1920875"/>
          <p14:tracePt t="10911" x="3195638" y="1903413"/>
          <p14:tracePt t="10915" x="3211513" y="1895475"/>
          <p14:tracePt t="10921" x="3228975" y="1885950"/>
          <p14:tracePt t="10927" x="3238500" y="1860550"/>
          <p14:tracePt t="10932" x="3254375" y="1860550"/>
          <p14:tracePt t="10937" x="3263900" y="1852613"/>
          <p14:tracePt t="10942" x="3279775" y="1835150"/>
          <p14:tracePt t="10948" x="3297238" y="1835150"/>
          <p14:tracePt t="10953" x="3297238" y="1827213"/>
          <p14:tracePt t="10959" x="3305175" y="1819275"/>
          <p14:tracePt t="10971" x="3314700" y="1809750"/>
          <p14:tracePt t="10988" x="3322638" y="1809750"/>
          <p14:tracePt t="11000" x="3330575" y="1809750"/>
          <p14:tracePt t="11012" x="3340100" y="1809750"/>
          <p14:tracePt t="11024" x="3348038" y="1819275"/>
          <p14:tracePt t="11028" x="3355975" y="1827213"/>
          <p14:tracePt t="11031" x="3365500" y="1835150"/>
          <p14:tracePt t="11040" x="3365500" y="1852613"/>
          <p14:tracePt t="11044" x="3365500" y="1870075"/>
          <p14:tracePt t="11048" x="3373438" y="1885950"/>
          <p14:tracePt t="11055" x="3382963" y="1911350"/>
          <p14:tracePt t="11060" x="3382963" y="1928813"/>
          <p14:tracePt t="11064" x="3390900" y="1928813"/>
          <p14:tracePt t="11071" x="3398838" y="1954213"/>
          <p14:tracePt t="11079" x="3398838" y="1963738"/>
          <p14:tracePt t="11084" x="3398838" y="1971675"/>
          <p14:tracePt t="11093" x="3408363" y="1979613"/>
          <p14:tracePt t="11096" x="3416300" y="1989138"/>
          <p14:tracePt t="11104" x="3416300" y="1997075"/>
          <p14:tracePt t="11276" x="3424238" y="2005013"/>
          <p14:tracePt t="11283" x="3433763" y="2005013"/>
          <p14:tracePt t="11288" x="3441700" y="2005013"/>
          <p14:tracePt t="11295" x="3449638" y="2005013"/>
          <p14:tracePt t="11300" x="3459163" y="1997075"/>
          <p14:tracePt t="11308" x="3467100" y="1989138"/>
          <p14:tracePt t="11312" x="3475038" y="1979613"/>
          <p14:tracePt t="11328" x="3484563" y="1971675"/>
          <p14:tracePt t="11331" x="3492500" y="1971675"/>
          <p14:tracePt t="11339" x="3502025" y="1963738"/>
          <p14:tracePt t="11343" x="3509963" y="1963738"/>
          <p14:tracePt t="11355" x="3517900" y="1946275"/>
          <p14:tracePt t="11363" x="3527425" y="1946275"/>
          <p14:tracePt t="11368" x="3527425" y="1938338"/>
          <p14:tracePt t="11371" x="3535363" y="1938338"/>
          <p14:tracePt t="11380" x="3543300" y="1938338"/>
          <p14:tracePt t="11384" x="3552825" y="1928813"/>
          <p14:tracePt t="11392" x="3568700" y="1920875"/>
          <p14:tracePt t="11405" x="3578225" y="1920875"/>
          <p14:tracePt t="11410" x="3586163" y="1920875"/>
          <p14:tracePt t="11425" x="3594100" y="1920875"/>
          <p14:tracePt t="11427" x="3603625" y="1920875"/>
          <p14:tracePt t="11431" x="3611563" y="1920875"/>
          <p14:tracePt t="11444" x="3619500" y="1920875"/>
          <p14:tracePt t="11447" x="3629025" y="1920875"/>
          <p14:tracePt t="11457" x="3636963" y="1920875"/>
          <p14:tracePt t="11464" x="3646488" y="1920875"/>
          <p14:tracePt t="11468" x="3654425" y="1920875"/>
          <p14:tracePt t="11476" x="3662363" y="1920875"/>
          <p14:tracePt t="11480" x="3671888" y="1920875"/>
          <p14:tracePt t="11484" x="3679825" y="1920875"/>
          <p14:tracePt t="11489" x="3697288" y="1920875"/>
          <p14:tracePt t="11492" x="3705225" y="1920875"/>
          <p14:tracePt t="11495" x="3713163" y="1920875"/>
          <p14:tracePt t="11500" x="3730625" y="1920875"/>
          <p14:tracePt t="11505" x="3738563" y="1920875"/>
          <p14:tracePt t="11508" x="3756025" y="1920875"/>
          <p14:tracePt t="11513" x="3763963" y="1920875"/>
          <p14:tracePt t="11515" x="3781425" y="1920875"/>
          <p14:tracePt t="11525" x="3806825" y="1920875"/>
          <p14:tracePt t="11527" x="3816350" y="1920875"/>
          <p14:tracePt t="11532" x="3824288" y="1920875"/>
          <p14:tracePt t="11538" x="3832225" y="1920875"/>
          <p14:tracePt t="11541" x="3841750" y="1920875"/>
          <p14:tracePt t="11544" x="3849688" y="1920875"/>
          <p14:tracePt t="11557" x="3867150" y="1920875"/>
          <p14:tracePt t="11892" x="3875088" y="1920875"/>
          <p14:tracePt t="11899" x="3883025" y="1920875"/>
          <p14:tracePt t="11908" x="3892550" y="1928813"/>
          <p14:tracePt t="11916" x="3900488" y="1928813"/>
          <p14:tracePt t="11924" x="3908425" y="1938338"/>
          <p14:tracePt t="11929" x="3917950" y="1938338"/>
          <p14:tracePt t="11931" x="3925888" y="1946275"/>
          <p14:tracePt t="11941" x="3943350" y="1954213"/>
          <p14:tracePt t="11944" x="3951288" y="1954213"/>
          <p14:tracePt t="11947" x="3960813" y="1963738"/>
          <p14:tracePt t="11951" x="3968750" y="1963738"/>
          <p14:tracePt t="11955" x="3986213" y="1971675"/>
          <p14:tracePt t="11960" x="3994150" y="1979613"/>
          <p14:tracePt t="11964" x="4011613" y="1979613"/>
          <p14:tracePt t="11971" x="4037013" y="1989138"/>
          <p14:tracePt t="11977" x="4062413" y="1989138"/>
          <p14:tracePt t="11979" x="4070350" y="1989138"/>
          <p14:tracePt t="11983" x="4079875" y="1997075"/>
          <p14:tracePt t="11989" x="4105275" y="1997075"/>
          <p14:tracePt t="11992" x="4121150" y="1997075"/>
          <p14:tracePt t="11995" x="4130675" y="2005013"/>
          <p14:tracePt t="12000" x="4146550" y="2005013"/>
          <p14:tracePt t="12004" x="4156075" y="2005013"/>
          <p14:tracePt t="12008" x="4171950" y="2005013"/>
          <p14:tracePt t="12012" x="4197350" y="2005013"/>
          <p14:tracePt t="12016" x="4206875" y="2005013"/>
          <p14:tracePt t="12021" x="4224338" y="2005013"/>
          <p14:tracePt t="12024" x="4249738" y="2005013"/>
          <p14:tracePt t="12027" x="4257675" y="2005013"/>
          <p14:tracePt t="12032" x="4283075" y="2005013"/>
          <p14:tracePt t="12049" x="4341813" y="2005013"/>
          <p14:tracePt t="12059" x="4402138" y="2005013"/>
          <p14:tracePt t="12064" x="4419600" y="2005013"/>
          <p14:tracePt t="12069" x="4445000" y="2005013"/>
          <p14:tracePt t="12071" x="4452938" y="2005013"/>
          <p14:tracePt t="12076" x="4460875" y="2005013"/>
          <p14:tracePt t="12079" x="4470400" y="2005013"/>
          <p14:tracePt t="12083" x="4478338" y="2005013"/>
          <p14:tracePt t="12088" x="4486275" y="2005013"/>
          <p14:tracePt t="12096" x="4495800" y="2005013"/>
          <p14:tracePt t="12099" x="4503738" y="2005013"/>
          <p14:tracePt t="12108" x="4513263" y="2005013"/>
          <p14:tracePt t="12123" x="4521200" y="2005013"/>
          <p14:tracePt t="12152" x="4529138" y="2005013"/>
          <p14:tracePt t="12168" x="4538663" y="2005013"/>
          <p14:tracePt t="12208" x="4546600" y="2005013"/>
          <p14:tracePt t="12213" x="4554538" y="2005013"/>
          <p14:tracePt t="12224" x="4564063" y="2005013"/>
          <p14:tracePt t="12232" x="4579938" y="2005013"/>
          <p14:tracePt t="12240" x="4597400" y="2005013"/>
          <p14:tracePt t="12243" x="4605338" y="1997075"/>
          <p14:tracePt t="12248" x="4614863" y="1997075"/>
          <p14:tracePt t="12257" x="4630738" y="1989138"/>
          <p14:tracePt t="12260" x="4648200" y="1989138"/>
          <p14:tracePt t="12263" x="4657725" y="1979613"/>
          <p14:tracePt t="12272" x="4665663" y="1979613"/>
          <p14:tracePt t="12277" x="4673600" y="1979613"/>
          <p14:tracePt t="12279" x="4683125" y="1979613"/>
          <p14:tracePt t="12295" x="4691063" y="1979613"/>
          <p14:tracePt t="12312" x="4699000" y="1979613"/>
          <p14:tracePt t="12337" x="4708525" y="1979613"/>
          <p14:tracePt t="12344" x="4716463" y="1979613"/>
          <p14:tracePt t="12360" x="4724400" y="1979613"/>
          <p14:tracePt t="12368" x="4733925" y="1979613"/>
          <p14:tracePt t="12376" x="4741863" y="1979613"/>
          <p14:tracePt t="12389" x="4741863" y="1989138"/>
          <p14:tracePt t="12500" x="4749800" y="1989138"/>
          <p14:tracePt t="12507" x="4759325" y="1989138"/>
          <p14:tracePt t="12512" x="4767263" y="1989138"/>
          <p14:tracePt t="12516" x="4784725" y="1989138"/>
          <p14:tracePt t="12524" x="4802188" y="1979613"/>
          <p14:tracePt t="12527" x="4818063" y="1979613"/>
          <p14:tracePt t="12531" x="4827588" y="1971675"/>
          <p14:tracePt t="12538" x="4852988" y="1971675"/>
          <p14:tracePt t="12544" x="4886325" y="1971675"/>
          <p14:tracePt t="12548" x="4911725" y="1963738"/>
          <p14:tracePt t="12555" x="4937125" y="1954213"/>
          <p14:tracePt t="12558" x="4954588" y="1954213"/>
          <p14:tracePt t="12561" x="4972050" y="1954213"/>
          <p14:tracePt t="12564" x="4997450" y="1946275"/>
          <p14:tracePt t="12573" x="5048250" y="1946275"/>
          <p14:tracePt t="12578" x="5073650" y="1938338"/>
          <p14:tracePt t="12581" x="5099050" y="1938338"/>
          <p14:tracePt t="12588" x="5132388" y="1938338"/>
          <p14:tracePt t="12592" x="5157788" y="1938338"/>
          <p14:tracePt t="12597" x="5175250" y="1928813"/>
          <p14:tracePt t="12601" x="5192713" y="1928813"/>
          <p14:tracePt t="12604" x="5218113" y="1928813"/>
          <p14:tracePt t="12608" x="5235575" y="1928813"/>
          <p14:tracePt t="12612" x="5260975" y="1928813"/>
          <p14:tracePt t="12617" x="5276850" y="1928813"/>
          <p14:tracePt t="12621" x="5286375" y="1928813"/>
          <p14:tracePt t="12625" x="5294313" y="1928813"/>
          <p14:tracePt t="12628" x="5302250" y="1928813"/>
          <p14:tracePt t="12632" x="5311775" y="1928813"/>
          <p14:tracePt t="12640" x="5327650" y="1920875"/>
          <p14:tracePt t="12644" x="5337175" y="1920875"/>
          <p14:tracePt t="12648" x="5345113" y="1911350"/>
          <p14:tracePt t="12658" x="5353050" y="1911350"/>
          <p14:tracePt t="12660" x="5362575" y="1911350"/>
          <p14:tracePt t="12671" x="5370513" y="1911350"/>
          <p14:tracePt t="12697" x="5380038" y="1911350"/>
          <p14:tracePt t="12705" x="5387975" y="1911350"/>
          <p14:tracePt t="13205" x="5387975" y="1903413"/>
          <p14:tracePt t="13213" x="5387975" y="1895475"/>
          <p14:tracePt t="13217" x="5395913" y="1895475"/>
          <p14:tracePt t="13222" x="5405438" y="1895475"/>
          <p14:tracePt t="13225" x="5413375" y="1885950"/>
          <p14:tracePt t="13228" x="5421313" y="1885950"/>
          <p14:tracePt t="13233" x="5430838" y="1885950"/>
          <p14:tracePt t="13241" x="5464175" y="1885950"/>
          <p14:tracePt t="13244" x="5481638" y="1885950"/>
          <p14:tracePt t="13249" x="5497513" y="1885950"/>
          <p14:tracePt t="13254" x="5524500" y="1885950"/>
          <p14:tracePt t="13258" x="5549900" y="1885950"/>
          <p14:tracePt t="13261" x="5565775" y="1885950"/>
          <p14:tracePt t="13264" x="5600700" y="1885950"/>
          <p14:tracePt t="13270" x="5634038" y="1885950"/>
          <p14:tracePt t="13273" x="5668963" y="1885950"/>
          <p14:tracePt t="13276" x="5684838" y="1885950"/>
          <p14:tracePt t="13281" x="5719763" y="1885950"/>
          <p14:tracePt t="13285" x="5745163" y="1885950"/>
          <p14:tracePt t="13289" x="5761038" y="1885950"/>
          <p14:tracePt t="13292" x="5795963" y="1885950"/>
          <p14:tracePt t="13297" x="5821363" y="1885950"/>
          <p14:tracePt t="13301" x="5838825" y="1885950"/>
          <p14:tracePt t="13304" x="5854700" y="1885950"/>
          <p14:tracePt t="13308" x="5880100" y="1885950"/>
          <p14:tracePt t="13313" x="5897563" y="1885950"/>
          <p14:tracePt t="13317" x="5915025" y="1885950"/>
          <p14:tracePt t="13322" x="5922963" y="1885950"/>
          <p14:tracePt t="13324" x="5940425" y="1885950"/>
          <p14:tracePt t="13329" x="5957888" y="1885950"/>
          <p14:tracePt t="13338" x="5965825" y="1885950"/>
          <p14:tracePt t="13340" x="5973763" y="1895475"/>
          <p14:tracePt t="13344" x="5983288" y="1895475"/>
          <p14:tracePt t="13354" x="5991225" y="1895475"/>
          <p14:tracePt t="13358" x="5991225" y="1903413"/>
          <p14:tracePt t="13360" x="5999163" y="1903413"/>
          <p14:tracePt t="13371" x="5999163" y="1911350"/>
          <p14:tracePt t="13377" x="6008688" y="1911350"/>
          <p14:tracePt t="13387" x="6016625" y="1920875"/>
          <p14:tracePt t="13397" x="6024563" y="1920875"/>
          <p14:tracePt t="13406" x="6034088" y="1928813"/>
          <p14:tracePt t="13417" x="6042025" y="1928813"/>
          <p14:tracePt t="13437" x="6049963" y="1928813"/>
          <p14:tracePt t="13441" x="6059488" y="1928813"/>
          <p14:tracePt t="13448" x="6067425" y="1928813"/>
          <p14:tracePt t="13457" x="6076950" y="1928813"/>
          <p14:tracePt t="13465" x="6084888" y="1928813"/>
          <p14:tracePt t="13470" x="6092825" y="1928813"/>
          <p14:tracePt t="13473" x="6102350" y="1928813"/>
          <p14:tracePt t="13475" x="6110288" y="1928813"/>
          <p14:tracePt t="13488" x="6127750" y="1928813"/>
          <p14:tracePt t="13496" x="6135688" y="1928813"/>
          <p14:tracePt t="13500" x="6143625" y="1928813"/>
          <p14:tracePt t="13505" x="6153150" y="1928813"/>
          <p14:tracePt t="13517" x="6161088" y="1928813"/>
          <p14:tracePt t="13521" x="6169025" y="1928813"/>
          <p14:tracePt t="13529" x="6178550" y="1928813"/>
          <p14:tracePt t="13538" x="6186488" y="1928813"/>
          <p14:tracePt t="13540" x="6194425" y="1928813"/>
          <p14:tracePt t="13549" x="6203950" y="1928813"/>
          <p14:tracePt t="13554" x="6211888" y="1928813"/>
          <p14:tracePt t="13581" x="6221413" y="1928813"/>
          <p14:tracePt t="13688" x="6229350" y="1920875"/>
          <p14:tracePt t="13693" x="6237288" y="1920875"/>
          <p14:tracePt t="13696" x="6237288" y="1911350"/>
          <p14:tracePt t="13700" x="6246813" y="1903413"/>
          <p14:tracePt t="13704" x="6262688" y="1903413"/>
          <p14:tracePt t="13712" x="6280150" y="1903413"/>
          <p14:tracePt t="13716" x="6280150" y="1895475"/>
          <p14:tracePt t="13721" x="6297613" y="1895475"/>
          <p14:tracePt t="13724" x="6313488" y="1895475"/>
          <p14:tracePt t="13728" x="6330950" y="1895475"/>
          <p14:tracePt t="13733" x="6348413" y="1895475"/>
          <p14:tracePt t="13738" x="6373813" y="1885950"/>
          <p14:tracePt t="13741" x="6399213" y="1885950"/>
          <p14:tracePt t="13744" x="6424613" y="1885950"/>
          <p14:tracePt t="13748" x="6450013" y="1878013"/>
          <p14:tracePt t="13754" x="6467475" y="1878013"/>
          <p14:tracePt t="13758" x="6492875" y="1878013"/>
          <p14:tracePt t="13760" x="6518275" y="1870075"/>
          <p14:tracePt t="13765" x="6535738" y="1870075"/>
          <p14:tracePt t="13773" x="6594475" y="1870075"/>
          <p14:tracePt t="13776" x="6619875" y="1870075"/>
          <p14:tracePt t="13781" x="6645275" y="1870075"/>
          <p14:tracePt t="13789" x="6705600" y="1870075"/>
          <p14:tracePt t="13792" x="6731000" y="1870075"/>
          <p14:tracePt t="13796" x="6756400" y="1870075"/>
          <p14:tracePt t="13801" x="6789738" y="1870075"/>
          <p14:tracePt t="13805" x="6824663" y="1870075"/>
          <p14:tracePt t="13808" x="6840538" y="1870075"/>
          <p14:tracePt t="13812" x="6865938" y="1870075"/>
          <p14:tracePt t="13817" x="6900863" y="1870075"/>
          <p14:tracePt t="13822" x="6916738" y="1870075"/>
          <p14:tracePt t="13824" x="6943725" y="1870075"/>
          <p14:tracePt t="13828" x="6959600" y="1870075"/>
          <p14:tracePt t="13832" x="6977063" y="1870075"/>
          <p14:tracePt t="13838" x="6994525" y="1870075"/>
          <p14:tracePt t="13841" x="7019925" y="1870075"/>
          <p14:tracePt t="13849" x="7035800" y="1870075"/>
          <p14:tracePt t="13857" x="7053263" y="1870075"/>
          <p14:tracePt t="13860" x="7061200" y="1870075"/>
          <p14:tracePt t="13865" x="7070725" y="1870075"/>
          <p14:tracePt t="13870" x="7078663" y="1870075"/>
          <p14:tracePt t="13873" x="7088188" y="1870075"/>
          <p14:tracePt t="13881" x="7096125" y="1870075"/>
          <p14:tracePt t="13886" x="7104063" y="1870075"/>
          <p14:tracePt t="13901" x="7113588" y="1870075"/>
          <p14:tracePt t="13912" x="7121525" y="1870075"/>
          <p14:tracePt t="13917" x="7129463" y="1870075"/>
          <p14:tracePt t="13965" x="7138988" y="1870075"/>
          <p14:tracePt t="13972" x="7146925" y="1870075"/>
          <p14:tracePt t="13981" x="7154863" y="1870075"/>
          <p14:tracePt t="13988" x="7164388" y="1870075"/>
          <p14:tracePt t="13993" x="7172325" y="1870075"/>
          <p14:tracePt t="14001" x="7189788" y="1870075"/>
          <p14:tracePt t="14006" x="7197725" y="1870075"/>
          <p14:tracePt t="14013" x="7215188" y="1870075"/>
          <p14:tracePt t="14016" x="7223125" y="1870075"/>
          <p14:tracePt t="14023" x="7232650" y="1870075"/>
          <p14:tracePt t="14029" x="7248525" y="1870075"/>
          <p14:tracePt t="14047" x="7265988" y="1870075"/>
          <p14:tracePt t="14057" x="7273925" y="1870075"/>
          <p14:tracePt t="14064" x="7283450" y="1870075"/>
          <p14:tracePt t="14073" x="7291388" y="1870075"/>
          <p14:tracePt t="14081" x="7299325" y="1870075"/>
          <p14:tracePt t="14089" x="7316788" y="1870075"/>
          <p14:tracePt t="14092" x="7334250" y="1870075"/>
          <p14:tracePt t="14097" x="7342188" y="1870075"/>
          <p14:tracePt t="14101" x="7350125" y="1878013"/>
          <p14:tracePt t="14104" x="7359650" y="1878013"/>
          <p14:tracePt t="14108" x="7367588" y="1878013"/>
          <p14:tracePt t="14126" x="7410450" y="1878013"/>
          <p14:tracePt t="14129" x="7418388" y="1878013"/>
          <p14:tracePt t="14141" x="7427913" y="1878013"/>
          <p14:tracePt t="14144" x="7435850" y="1878013"/>
          <p14:tracePt t="14154" x="7443788" y="1878013"/>
          <p14:tracePt t="14157" x="7453313" y="1878013"/>
          <p14:tracePt t="14161" x="7461250" y="1878013"/>
          <p14:tracePt t="14173" x="7478713" y="1878013"/>
          <p14:tracePt t="14177" x="7486650" y="1878013"/>
          <p14:tracePt t="14181" x="7504113" y="1878013"/>
          <p14:tracePt t="14185" x="7521575" y="1878013"/>
          <p14:tracePt t="14189" x="7529513" y="1878013"/>
          <p14:tracePt t="14192" x="7554913" y="1878013"/>
          <p14:tracePt t="14197" x="7562850" y="1878013"/>
          <p14:tracePt t="14201" x="7580313" y="1878013"/>
          <p14:tracePt t="14205" x="7605713" y="1878013"/>
          <p14:tracePt t="14209" x="7613650" y="1878013"/>
          <p14:tracePt t="14213" x="7639050" y="1878013"/>
          <p14:tracePt t="14217" x="7656513" y="1878013"/>
          <p14:tracePt t="14225" x="7681913" y="1878013"/>
          <p14:tracePt t="14232" x="7699375" y="1878013"/>
          <p14:tracePt t="14238" x="7707313" y="1878013"/>
          <p14:tracePt t="14241" x="7716838" y="1878013"/>
          <p14:tracePt t="14245" x="7724775" y="1878013"/>
          <p14:tracePt t="14248" x="7732713" y="1878013"/>
          <p14:tracePt t="14265" x="7742238" y="1885950"/>
          <p14:tracePt t="14281" x="7750175" y="1895475"/>
          <p14:tracePt t="14309" x="7758113" y="1895475"/>
          <p14:tracePt t="14397" x="7758113" y="1903413"/>
          <p14:tracePt t="14404" x="7758113" y="1911350"/>
          <p14:tracePt t="14408" x="7758113" y="1920875"/>
          <p14:tracePt t="14413" x="7758113" y="1928813"/>
          <p14:tracePt t="14417" x="7750175" y="1938338"/>
          <p14:tracePt t="14421" x="7742238" y="1946275"/>
          <p14:tracePt t="14425" x="7732713" y="1946275"/>
          <p14:tracePt t="14429" x="7707313" y="1954213"/>
          <p14:tracePt t="14432" x="7681913" y="1954213"/>
          <p14:tracePt t="14438" x="7656513" y="1954213"/>
          <p14:tracePt t="14442" x="7613650" y="1963738"/>
          <p14:tracePt t="14445" x="7580313" y="1963738"/>
          <p14:tracePt t="14449" x="7537450" y="1971675"/>
          <p14:tracePt t="14454" x="7494588" y="1989138"/>
          <p14:tracePt t="14458" x="7453313" y="1989138"/>
          <p14:tracePt t="14461" x="7392988" y="1989138"/>
          <p14:tracePt t="14465" x="7334250" y="1989138"/>
          <p14:tracePt t="14472" x="7189788" y="1989138"/>
          <p14:tracePt t="14477" x="7121525" y="1989138"/>
          <p14:tracePt t="14480" x="7035800" y="1989138"/>
          <p14:tracePt t="14484" x="6951663" y="1989138"/>
          <p14:tracePt t="14488" x="6883400" y="1989138"/>
          <p14:tracePt t="14492" x="6789738" y="1989138"/>
          <p14:tracePt t="14497" x="6721475" y="1989138"/>
          <p14:tracePt t="14501" x="6619875" y="1989138"/>
          <p14:tracePt t="14505" x="6526213" y="1989138"/>
          <p14:tracePt t="14509" x="6424613" y="1989138"/>
          <p14:tracePt t="14512" x="6323013" y="1989138"/>
          <p14:tracePt t="14517" x="6229350" y="1989138"/>
          <p14:tracePt t="14522" x="6127750" y="1989138"/>
          <p14:tracePt t="14524" x="6042025" y="1989138"/>
          <p14:tracePt t="14528" x="5940425" y="1989138"/>
          <p14:tracePt t="14532" x="5854700" y="1989138"/>
          <p14:tracePt t="14538" x="5788025" y="1989138"/>
          <p14:tracePt t="14542" x="5702300" y="1989138"/>
          <p14:tracePt t="14544" x="5634038" y="1989138"/>
          <p14:tracePt t="14549" x="5549900" y="1989138"/>
          <p14:tracePt t="14554" x="5472113" y="1989138"/>
          <p14:tracePt t="14557" x="5405438" y="1989138"/>
          <p14:tracePt t="14560" x="5327650" y="1989138"/>
          <p14:tracePt t="14565" x="5276850" y="1989138"/>
          <p14:tracePt t="14572" x="5157788" y="1989138"/>
          <p14:tracePt t="14576" x="5099050" y="1989138"/>
          <p14:tracePt t="14581" x="5056188" y="1979613"/>
          <p14:tracePt t="14587" x="4997450" y="1979613"/>
          <p14:tracePt t="14590" x="4954588" y="1971675"/>
          <p14:tracePt t="14592" x="4903788" y="1971675"/>
          <p14:tracePt t="14596" x="4860925" y="1963738"/>
          <p14:tracePt t="14600" x="4827588" y="1963738"/>
          <p14:tracePt t="14607" x="4784725" y="1963738"/>
          <p14:tracePt t="14610" x="4741863" y="1963738"/>
          <p14:tracePt t="14613" x="4699000" y="1954213"/>
          <p14:tracePt t="14618" x="4665663" y="1954213"/>
          <p14:tracePt t="14622" x="4622800" y="1954213"/>
          <p14:tracePt t="14627" x="4589463" y="1954213"/>
          <p14:tracePt t="14629" x="4546600" y="1954213"/>
          <p14:tracePt t="14633" x="4521200" y="1954213"/>
          <p14:tracePt t="14638" x="4486275" y="1954213"/>
          <p14:tracePt t="14641" x="4452938" y="1954213"/>
          <p14:tracePt t="14646" x="4419600" y="1954213"/>
          <p14:tracePt t="14650" x="4394200" y="1954213"/>
          <p14:tracePt t="14655" x="4368800" y="1954213"/>
          <p14:tracePt t="14658" x="4333875" y="1954213"/>
          <p14:tracePt t="14662" x="4300538" y="1954213"/>
          <p14:tracePt t="14666" x="4283075" y="1954213"/>
          <p14:tracePt t="14674" x="4240213" y="1954213"/>
          <p14:tracePt t="14677" x="4224338" y="1954213"/>
          <p14:tracePt t="14682" x="4206875" y="1954213"/>
          <p14:tracePt t="14687" x="4189413" y="1954213"/>
          <p14:tracePt t="14690" x="4164013" y="1954213"/>
          <p14:tracePt t="14693" x="4138613" y="1954213"/>
          <p14:tracePt t="14698" x="4113213" y="1954213"/>
          <p14:tracePt t="14705" x="4079875" y="1963738"/>
          <p14:tracePt t="14709" x="4052888" y="1971675"/>
          <p14:tracePt t="14713" x="4037013" y="1979613"/>
          <p14:tracePt t="14717" x="4011613" y="1979613"/>
          <p14:tracePt t="14722" x="3986213" y="1989138"/>
          <p14:tracePt t="14726" x="3960813" y="1997075"/>
          <p14:tracePt t="14730" x="3943350" y="1997075"/>
          <p14:tracePt t="14733" x="3908425" y="2005013"/>
          <p14:tracePt t="14738" x="3883025" y="2014538"/>
          <p14:tracePt t="14743" x="3857625" y="2014538"/>
          <p14:tracePt t="14746" x="3832225" y="2014538"/>
          <p14:tracePt t="14750" x="3806825" y="2022475"/>
          <p14:tracePt t="14754" x="3773488" y="2022475"/>
          <p14:tracePt t="14759" x="3738563" y="2030413"/>
          <p14:tracePt t="14761" x="3722688" y="2039938"/>
          <p14:tracePt t="14766" x="3697288" y="2039938"/>
          <p14:tracePt t="14773" x="3671888" y="2039938"/>
          <p14:tracePt t="14776" x="3654425" y="2047875"/>
          <p14:tracePt t="14777" x="3629025" y="2047875"/>
          <p14:tracePt t="14782" x="3611563" y="2055813"/>
          <p14:tracePt t="14787" x="3586163" y="2055813"/>
          <p14:tracePt t="14792" x="3552825" y="2065338"/>
          <p14:tracePt t="14797" x="3535363" y="2065338"/>
          <p14:tracePt t="14803" x="3535363" y="2073275"/>
          <p14:tracePt t="14807" x="3517900" y="2073275"/>
          <p14:tracePt t="14810" x="3509963" y="2073275"/>
          <p14:tracePt t="14813" x="3492500" y="2073275"/>
          <p14:tracePt t="14818" x="3475038" y="2082800"/>
          <p14:tracePt t="14821" x="3467100" y="2082800"/>
          <p14:tracePt t="14825" x="3449638" y="2090738"/>
          <p14:tracePt t="14829" x="3433763" y="2090738"/>
          <p14:tracePt t="14833" x="3424238" y="2090738"/>
          <p14:tracePt t="14838" x="3408363" y="2098675"/>
          <p14:tracePt t="14842" x="3390900" y="2098675"/>
          <p14:tracePt t="14845" x="3390900" y="2108200"/>
          <p14:tracePt t="14849" x="3373438" y="2108200"/>
          <p14:tracePt t="14858" x="3355975" y="2108200"/>
          <p14:tracePt t="14861" x="3348038" y="2108200"/>
          <p14:tracePt t="14872" x="3340100" y="2108200"/>
          <p14:tracePt t="14875" x="3330575" y="2116138"/>
          <p14:tracePt t="14882" x="3322638" y="2116138"/>
          <p14:tracePt t="14891" x="3322638" y="2124075"/>
          <p14:tracePt t="14914" x="3314700" y="2124075"/>
          <p14:tracePt t="14926" x="3314700" y="2133600"/>
          <p14:tracePt t="14966" x="3305175" y="2133600"/>
          <p14:tracePt t="15054" x="3297238" y="2133600"/>
          <p14:tracePt t="15061" x="3289300" y="2133600"/>
          <p14:tracePt t="15065" x="3279775" y="2124075"/>
          <p14:tracePt t="15073" x="3279775" y="2116138"/>
          <p14:tracePt t="15081" x="3271838" y="2116138"/>
          <p14:tracePt t="15087" x="3263900" y="2108200"/>
          <p14:tracePt t="15091" x="3263900" y="2098675"/>
          <p14:tracePt t="15099" x="3263900" y="2090738"/>
          <p14:tracePt t="15105" x="3254375" y="2073275"/>
          <p14:tracePt t="15110" x="3246438" y="2073275"/>
          <p14:tracePt t="15126" x="3238500" y="2055813"/>
          <p14:tracePt t="15130" x="3238500" y="2047875"/>
          <p14:tracePt t="15138" x="3228975" y="2039938"/>
          <p14:tracePt t="15154" x="3221038" y="2030413"/>
          <p14:tracePt t="15186" x="3221038" y="2022475"/>
          <p14:tracePt t="15222" x="3211513" y="2022475"/>
          <p14:tracePt t="15242" x="3203575" y="2022475"/>
          <p14:tracePt t="15250" x="3195638" y="2022475"/>
          <p14:tracePt t="15270" x="3186113" y="2022475"/>
          <p14:tracePt t="15282" x="3178175" y="2022475"/>
          <p14:tracePt t="15293" x="3170238" y="2022475"/>
          <p14:tracePt t="15298" x="3152775" y="2022475"/>
          <p14:tracePt t="15305" x="3135313" y="2047875"/>
          <p14:tracePt t="15309" x="3119438" y="2065338"/>
          <p14:tracePt t="15314" x="3101975" y="2082800"/>
          <p14:tracePt t="15318" x="3084513" y="2108200"/>
          <p14:tracePt t="15322" x="3059113" y="2133600"/>
          <p14:tracePt t="15327" x="3051175" y="2141538"/>
          <p14:tracePt t="15329" x="3033713" y="2159000"/>
          <p14:tracePt t="15333" x="3025775" y="2174875"/>
          <p14:tracePt t="15338" x="3016250" y="2184400"/>
          <p14:tracePt t="15345" x="3008313" y="2192338"/>
          <p14:tracePt t="15355" x="3008313" y="2200275"/>
          <p14:tracePt t="15690" x="3000375" y="2200275"/>
          <p14:tracePt t="15694" x="3000375" y="2217738"/>
          <p14:tracePt t="15698" x="3000375" y="2235200"/>
          <p14:tracePt t="15704" x="3000375" y="2252663"/>
          <p14:tracePt t="15706" x="3000375" y="2278063"/>
          <p14:tracePt t="15709" x="3000375" y="2303463"/>
          <p14:tracePt t="15713" x="2990850" y="2311400"/>
          <p14:tracePt t="15718" x="2990850" y="2336800"/>
          <p14:tracePt t="15722" x="2990850" y="2354263"/>
          <p14:tracePt t="15726" x="2990850" y="2362200"/>
          <p14:tracePt t="15729" x="2990850" y="2379663"/>
          <p14:tracePt t="15733" x="2990850" y="2387600"/>
          <p14:tracePt t="15738" x="2990850" y="2413000"/>
          <p14:tracePt t="15741" x="2990850" y="2438400"/>
          <p14:tracePt t="15745" x="2990850" y="2455863"/>
          <p14:tracePt t="15749" x="2990850" y="2481263"/>
          <p14:tracePt t="15754" x="2982913" y="2506663"/>
          <p14:tracePt t="15757" x="2982913" y="2532063"/>
          <p14:tracePt t="15762" x="2974975" y="2557463"/>
          <p14:tracePt t="15766" x="2965450" y="2592388"/>
          <p14:tracePt t="15771" x="2965450" y="2625725"/>
          <p14:tracePt t="15776" x="2965450" y="2651125"/>
          <p14:tracePt t="15778" x="2957513" y="2676525"/>
          <p14:tracePt t="15781" x="2949575" y="2711450"/>
          <p14:tracePt t="15787" x="2949575" y="2736850"/>
          <p14:tracePt t="15790" x="2949575" y="2762250"/>
          <p14:tracePt t="15793" x="2949575" y="2787650"/>
          <p14:tracePt t="15798" x="2949575" y="2813050"/>
          <p14:tracePt t="15803" x="2949575" y="2838450"/>
          <p14:tracePt t="15807" x="2940050" y="2846388"/>
          <p14:tracePt t="15809" x="2940050" y="2871788"/>
          <p14:tracePt t="15813" x="2932113" y="2889250"/>
          <p14:tracePt t="15818" x="2932113" y="2906713"/>
          <p14:tracePt t="15822" x="2922588" y="2922588"/>
          <p14:tracePt t="15826" x="2922588" y="2940050"/>
          <p14:tracePt t="15830" x="2922588" y="2957513"/>
          <p14:tracePt t="15834" x="2914650" y="2974975"/>
          <p14:tracePt t="15838" x="2914650" y="2990850"/>
          <p14:tracePt t="15842" x="2906713" y="3000375"/>
          <p14:tracePt t="15845" x="2897188" y="3016250"/>
          <p14:tracePt t="15849" x="2897188" y="3033713"/>
          <p14:tracePt t="15859" x="2897188" y="3051175"/>
          <p14:tracePt t="15862" x="2897188" y="3059113"/>
          <p14:tracePt t="15865" x="2897188" y="3067050"/>
          <p14:tracePt t="15871" x="2889250" y="3084513"/>
          <p14:tracePt t="15876" x="2889250" y="3094038"/>
          <p14:tracePt t="15877" x="2881313" y="3101975"/>
          <p14:tracePt t="15882" x="2881313" y="3109913"/>
          <p14:tracePt t="15888" x="2881313" y="3119438"/>
          <p14:tracePt t="15892" x="2871788" y="3127375"/>
          <p14:tracePt t="15894" x="2871788" y="3135313"/>
          <p14:tracePt t="15898" x="2871788" y="3144838"/>
          <p14:tracePt t="15907" x="2871788" y="3152775"/>
          <p14:tracePt t="15909" x="2871788" y="3160713"/>
          <p14:tracePt t="15918" x="2863850" y="3170238"/>
          <p14:tracePt t="15922" x="2863850" y="3178175"/>
          <p14:tracePt t="15925" x="2863850" y="3186113"/>
          <p14:tracePt t="15938" x="2863850" y="3195638"/>
          <p14:tracePt t="15946" x="2855913" y="3203575"/>
          <p14:tracePt t="15954" x="2855913" y="3211513"/>
          <p14:tracePt t="15957" x="2855913" y="3221038"/>
          <p14:tracePt t="15966" x="2855913" y="3228975"/>
          <p14:tracePt t="15986" x="2855913" y="3238500"/>
          <p14:tracePt t="15994" x="2855913" y="3246438"/>
          <p14:tracePt t="16019" x="2855913" y="3254375"/>
          <p14:tracePt t="16038" x="2855913" y="3263900"/>
          <p14:tracePt t="16049" x="2855913" y="3271838"/>
          <p14:tracePt t="16134" x="2855913" y="3279775"/>
          <p14:tracePt t="16141" x="2855913" y="3289300"/>
          <p14:tracePt t="16150" x="2863850" y="3289300"/>
          <p14:tracePt t="16162" x="2871788" y="3297238"/>
          <p14:tracePt t="16172" x="2881313" y="3305175"/>
          <p14:tracePt t="16182" x="2881313" y="3314700"/>
          <p14:tracePt t="16194" x="2889250" y="3314700"/>
          <p14:tracePt t="16198" x="2897188" y="3314700"/>
          <p14:tracePt t="16207" x="2906713" y="3314700"/>
          <p14:tracePt t="16218" x="2906713" y="3322638"/>
          <p14:tracePt t="16346" x="2914650" y="3330575"/>
          <p14:tracePt t="17026" x="2914650" y="3322638"/>
          <p14:tracePt t="17030" x="2914650" y="3314700"/>
          <p14:tracePt t="17035" x="2914650" y="3305175"/>
          <p14:tracePt t="17039" x="2906713" y="3289300"/>
          <p14:tracePt t="17042" x="2897188" y="3289300"/>
          <p14:tracePt t="17047" x="2881313" y="3279775"/>
          <p14:tracePt t="17051" x="2881313" y="3263900"/>
          <p14:tracePt t="17055" x="2871788" y="3254375"/>
          <p14:tracePt t="17058" x="2855913" y="3254375"/>
          <p14:tracePt t="17062" x="2838450" y="3238500"/>
          <p14:tracePt t="17067" x="2820988" y="3228975"/>
          <p14:tracePt t="17072" x="2795588" y="3211513"/>
          <p14:tracePt t="17074" x="2778125" y="3203575"/>
          <p14:tracePt t="17078" x="2762250" y="3186113"/>
          <p14:tracePt t="17082" x="2736850" y="3178175"/>
          <p14:tracePt t="17088" x="2719388" y="3178175"/>
          <p14:tracePt t="17090" x="2693988" y="3160713"/>
          <p14:tracePt t="17094" x="2686050" y="3152775"/>
          <p14:tracePt t="17099" x="2660650" y="3144838"/>
          <p14:tracePt t="17104" x="2633663" y="3135313"/>
          <p14:tracePt t="17107" x="2608263" y="3127375"/>
          <p14:tracePt t="17112" x="2600325" y="3119438"/>
          <p14:tracePt t="17126" x="2557463" y="3109913"/>
          <p14:tracePt t="17131" x="2549525" y="3109913"/>
          <p14:tracePt t="17163" x="2541588" y="3109913"/>
          <p14:tracePt t="17179" x="2541588" y="3101975"/>
          <p14:tracePt t="17187" x="2541588" y="3094038"/>
          <p14:tracePt t="17195" x="2541588" y="3076575"/>
          <p14:tracePt t="17198" x="2541588" y="3067050"/>
          <p14:tracePt t="17205" x="2549525" y="3067050"/>
          <p14:tracePt t="17208" x="2557463" y="3059113"/>
          <p14:tracePt t="17210" x="2557463" y="3051175"/>
          <p14:tracePt t="17214" x="2574925" y="3041650"/>
          <p14:tracePt t="17221" x="2582863" y="3033713"/>
          <p14:tracePt t="17224" x="2592388" y="3016250"/>
          <p14:tracePt t="17227" x="2600325" y="3016250"/>
          <p14:tracePt t="17230" x="2617788" y="3008313"/>
          <p14:tracePt t="17234" x="2617788" y="2990850"/>
          <p14:tracePt t="17238" x="2633663" y="2982913"/>
          <p14:tracePt t="17242" x="2643188" y="2974975"/>
          <p14:tracePt t="17247" x="2651125" y="2974975"/>
          <p14:tracePt t="17251" x="2668588" y="2965450"/>
          <p14:tracePt t="17255" x="2686050" y="2957513"/>
          <p14:tracePt t="17260" x="2711450" y="2949575"/>
          <p14:tracePt t="17262" x="2719388" y="2949575"/>
          <p14:tracePt t="17267" x="2744788" y="2940050"/>
          <p14:tracePt t="17272" x="2762250" y="2940050"/>
          <p14:tracePt t="17275" x="2778125" y="2932113"/>
          <p14:tracePt t="17280" x="2805113" y="2932113"/>
          <p14:tracePt t="17282" x="2830513" y="2932113"/>
          <p14:tracePt t="17288" x="2846388" y="2932113"/>
          <p14:tracePt t="17292" x="2881313" y="2932113"/>
          <p14:tracePt t="17294" x="2914650" y="2932113"/>
          <p14:tracePt t="17298" x="2940050" y="2932113"/>
          <p14:tracePt t="17304" x="2974975" y="2932113"/>
          <p14:tracePt t="17307" x="3000375" y="2932113"/>
          <p14:tracePt t="17310" x="3025775" y="2932113"/>
          <p14:tracePt t="17315" x="3041650" y="2932113"/>
          <p14:tracePt t="17322" x="3101975" y="2932113"/>
          <p14:tracePt t="17326" x="3119438" y="2932113"/>
          <p14:tracePt t="17331" x="3135313" y="2932113"/>
          <p14:tracePt t="17335" x="3160713" y="2922588"/>
          <p14:tracePt t="17340" x="3178175" y="2922588"/>
          <p14:tracePt t="17342" x="3203575" y="2922588"/>
          <p14:tracePt t="17346" x="3221038" y="2922588"/>
          <p14:tracePt t="17350" x="3228975" y="2922588"/>
          <p14:tracePt t="17355" x="3254375" y="2922588"/>
          <p14:tracePt t="17358" x="3263900" y="2922588"/>
          <p14:tracePt t="17362" x="3279775" y="2922588"/>
          <p14:tracePt t="17367" x="3297238" y="2922588"/>
          <p14:tracePt t="17372" x="3305175" y="2922588"/>
          <p14:tracePt t="17374" x="3322638" y="2922588"/>
          <p14:tracePt t="17379" x="3348038" y="2922588"/>
          <p14:tracePt t="17382" x="3355975" y="2922588"/>
          <p14:tracePt t="17388" x="3373438" y="2922588"/>
          <p14:tracePt t="17391" x="3382963" y="2922588"/>
          <p14:tracePt t="17395" x="3398838" y="2922588"/>
          <p14:tracePt t="17398" x="3416300" y="2922588"/>
          <p14:tracePt t="17404" x="3424238" y="2922588"/>
          <p14:tracePt t="17407" x="3441700" y="2922588"/>
          <p14:tracePt t="17414" x="3459163" y="2922588"/>
          <p14:tracePt t="17420" x="3467100" y="2922588"/>
          <p14:tracePt t="17427" x="3475038" y="2922588"/>
          <p14:tracePt t="17431" x="3484563" y="2922588"/>
          <p14:tracePt t="17439" x="3502025" y="2922588"/>
          <p14:tracePt t="17442" x="3509963" y="2922588"/>
          <p14:tracePt t="17447" x="3517900" y="2922588"/>
          <p14:tracePt t="17450" x="3527425" y="2932113"/>
          <p14:tracePt t="17456" x="3543300" y="2932113"/>
          <p14:tracePt t="17462" x="3552825" y="2940050"/>
          <p14:tracePt t="17466" x="3560763" y="2940050"/>
          <p14:tracePt t="17471" x="3568700" y="2940050"/>
          <p14:tracePt t="17475" x="3578225" y="2949575"/>
          <p14:tracePt t="17478" x="3586163" y="2949575"/>
          <p14:tracePt t="17483" x="3594100" y="2949575"/>
          <p14:tracePt t="17488" x="3603625" y="2957513"/>
          <p14:tracePt t="17492" x="3611563" y="2957513"/>
          <p14:tracePt t="17505" x="3619500" y="2965450"/>
          <p14:tracePt t="17511" x="3629025" y="2965450"/>
          <p14:tracePt t="17522" x="3629025" y="2974975"/>
          <p14:tracePt t="17537" x="3636963" y="2982913"/>
          <p14:tracePt t="17719" x="3646488" y="2982913"/>
          <p14:tracePt t="17747" x="3654425" y="2982913"/>
          <p14:tracePt t="17751" x="3662363" y="2982913"/>
          <p14:tracePt t="17755" x="3679825" y="2982913"/>
          <p14:tracePt t="17759" x="3679825" y="2974975"/>
          <p14:tracePt t="17762" x="3687763" y="2965450"/>
          <p14:tracePt t="17766" x="3705225" y="2957513"/>
          <p14:tracePt t="17771" x="3705225" y="2949575"/>
          <p14:tracePt t="17774" x="3722688" y="2932113"/>
          <p14:tracePt t="17779" x="3738563" y="2922588"/>
          <p14:tracePt t="17782" x="3748088" y="2914650"/>
          <p14:tracePt t="17788" x="3763963" y="2906713"/>
          <p14:tracePt t="17794" x="3806825" y="2881313"/>
          <p14:tracePt t="17798" x="3824288" y="2871788"/>
          <p14:tracePt t="17806" x="3875088" y="2846388"/>
          <p14:tracePt t="17810" x="3908425" y="2838450"/>
          <p14:tracePt t="17814" x="3925888" y="2838450"/>
          <p14:tracePt t="17820" x="3960813" y="2820988"/>
          <p14:tracePt t="17822" x="3986213" y="2820988"/>
          <p14:tracePt t="17826" x="4011613" y="2820988"/>
          <p14:tracePt t="17831" x="4037013" y="2813050"/>
          <p14:tracePt t="17838" x="4070350" y="2805113"/>
          <p14:tracePt t="17843" x="4095750" y="2795588"/>
          <p14:tracePt t="17846" x="4113213" y="2795588"/>
          <p14:tracePt t="17851" x="4138613" y="2795588"/>
          <p14:tracePt t="17855" x="4156075" y="2795588"/>
          <p14:tracePt t="17860" x="4164013" y="2795588"/>
          <p14:tracePt t="17862" x="4171950" y="2795588"/>
          <p14:tracePt t="17867" x="4181475" y="2795588"/>
          <p14:tracePt t="17882" x="4189413" y="2795588"/>
          <p14:tracePt t="17999" x="4197350" y="2795588"/>
          <p14:tracePt t="18015" x="4197350" y="2805113"/>
          <p14:tracePt t="18026" x="4197350" y="2813050"/>
          <p14:tracePt t="18052" x="4206875" y="2813050"/>
          <p14:tracePt t="18062" x="4206875" y="2820988"/>
          <p14:tracePt t="18074" x="4214813" y="2820988"/>
          <p14:tracePt t="18087" x="4224338" y="2820988"/>
          <p14:tracePt t="18111" x="4240213" y="2820988"/>
          <p14:tracePt t="18120" x="4257675" y="2813050"/>
          <p14:tracePt t="18128" x="4265613" y="2813050"/>
          <p14:tracePt t="18131" x="4283075" y="2813050"/>
          <p14:tracePt t="18135" x="4291013" y="2805113"/>
          <p14:tracePt t="18140" x="4308475" y="2805113"/>
          <p14:tracePt t="18143" x="4325938" y="2795588"/>
          <p14:tracePt t="18146" x="4333875" y="2795588"/>
          <p14:tracePt t="18151" x="4351338" y="2787650"/>
          <p14:tracePt t="18155" x="4376738" y="2787650"/>
          <p14:tracePt t="18159" x="4384675" y="2787650"/>
          <p14:tracePt t="18162" x="4410075" y="2787650"/>
          <p14:tracePt t="18167" x="4419600" y="2787650"/>
          <p14:tracePt t="18172" x="4445000" y="2787650"/>
          <p14:tracePt t="18175" x="4470400" y="2787650"/>
          <p14:tracePt t="18178" x="4478338" y="2787650"/>
          <p14:tracePt t="18182" x="4503738" y="2787650"/>
          <p14:tracePt t="18188" x="4521200" y="2787650"/>
          <p14:tracePt t="18190" x="4538663" y="2787650"/>
          <p14:tracePt t="18194" x="4554538" y="2787650"/>
          <p14:tracePt t="18199" x="4572000" y="2787650"/>
          <p14:tracePt t="18205" x="4589463" y="2787650"/>
          <p14:tracePt t="18208" x="4605338" y="2787650"/>
          <p14:tracePt t="18210" x="4614863" y="2787650"/>
          <p14:tracePt t="18214" x="4630738" y="2787650"/>
          <p14:tracePt t="18223" x="4657725" y="2787650"/>
          <p14:tracePt t="18226" x="4673600" y="2787650"/>
          <p14:tracePt t="18231" x="4691063" y="2795588"/>
          <p14:tracePt t="18235" x="4699000" y="2805113"/>
          <p14:tracePt t="18240" x="4716463" y="2813050"/>
          <p14:tracePt t="18243" x="4733925" y="2820988"/>
          <p14:tracePt t="18246" x="4741863" y="2830513"/>
          <p14:tracePt t="18251" x="4749800" y="2838450"/>
          <p14:tracePt t="18255" x="4759325" y="2846388"/>
          <p14:tracePt t="18262" x="4775200" y="2863850"/>
          <p14:tracePt t="18266" x="4784725" y="2871788"/>
          <p14:tracePt t="18272" x="4792663" y="2871788"/>
          <p14:tracePt t="18278" x="4792663" y="2881313"/>
          <p14:tracePt t="18283" x="4792663" y="2889250"/>
          <p14:tracePt t="18289" x="4802188" y="2889250"/>
          <p14:tracePt t="18294" x="4810125" y="2897188"/>
          <p14:tracePt t="18311" x="4810125" y="2906713"/>
          <p14:tracePt t="18447" x="4818063" y="2906713"/>
          <p14:tracePt t="18452" x="4827588" y="2906713"/>
          <p14:tracePt t="18454" x="4827588" y="2897188"/>
          <p14:tracePt t="18459" x="4843463" y="2897188"/>
          <p14:tracePt t="18462" x="4852988" y="2897188"/>
          <p14:tracePt t="18466" x="4860925" y="2889250"/>
          <p14:tracePt t="18472" x="4878388" y="2881313"/>
          <p14:tracePt t="18475" x="4886325" y="2881313"/>
          <p14:tracePt t="18478" x="4903788" y="2881313"/>
          <p14:tracePt t="18483" x="4919663" y="2881313"/>
          <p14:tracePt t="18490" x="4962525" y="2881313"/>
          <p14:tracePt t="18495" x="4979988" y="2881313"/>
          <p14:tracePt t="18498" x="4987925" y="2881313"/>
          <p14:tracePt t="18504" x="5005388" y="2881313"/>
          <p14:tracePt t="18508" x="5013325" y="2881313"/>
          <p14:tracePt t="18510" x="5030788" y="2881313"/>
          <p14:tracePt t="18515" x="5038725" y="2881313"/>
          <p14:tracePt t="18522" x="5048250" y="2881313"/>
          <p14:tracePt t="18531" x="5056188" y="2881313"/>
          <p14:tracePt t="18540" x="5064125" y="2881313"/>
          <p14:tracePt t="18555" x="5073650" y="2881313"/>
          <p14:tracePt t="18559" x="5081588" y="2881313"/>
          <p14:tracePt t="18573" x="5091113" y="2889250"/>
          <p14:tracePt t="18583" x="5099050" y="2897188"/>
          <p14:tracePt t="18599" x="5106988" y="2906713"/>
          <p14:tracePt t="18627" x="5116513" y="2906713"/>
          <p14:tracePt t="18635" x="5124450" y="2906713"/>
          <p14:tracePt t="18651" x="5132388" y="2906713"/>
          <p14:tracePt t="18659" x="5141913" y="2906713"/>
          <p14:tracePt t="18667" x="5149850" y="2906713"/>
          <p14:tracePt t="18691" x="5157788" y="2906713"/>
          <p14:tracePt t="18743" x="5167313" y="2906713"/>
          <p14:tracePt t="18754" x="5175250" y="2906713"/>
          <p14:tracePt t="18763" x="5183188" y="2906713"/>
          <p14:tracePt t="18768" x="5192713" y="2906713"/>
          <p14:tracePt t="18788" x="5200650" y="2897188"/>
          <p14:tracePt t="18793" x="5208588" y="2897188"/>
          <p14:tracePt t="18800" x="5218113" y="2889250"/>
          <p14:tracePt t="18809" x="5226050" y="2889250"/>
          <p14:tracePt t="18812" x="5235575" y="2889250"/>
          <p14:tracePt t="18823" x="5251450" y="2889250"/>
          <p14:tracePt t="18828" x="5260975" y="2889250"/>
          <p14:tracePt t="18838" x="5276850" y="2889250"/>
          <p14:tracePt t="18840" x="5276850" y="2881313"/>
          <p14:tracePt t="18844" x="5286375" y="2881313"/>
          <p14:tracePt t="18847" x="5294313" y="2881313"/>
          <p14:tracePt t="18856" x="5311775" y="2871788"/>
          <p14:tracePt t="18860" x="5319713" y="2863850"/>
          <p14:tracePt t="18863" x="5327650" y="2863850"/>
          <p14:tracePt t="18871" x="5337175" y="2863850"/>
          <p14:tracePt t="18875" x="5345113" y="2863850"/>
          <p14:tracePt t="18883" x="5353050" y="2863850"/>
          <p14:tracePt t="18889" x="5362575" y="2863850"/>
          <p14:tracePt t="18892" x="5370513" y="2863850"/>
          <p14:tracePt t="18900" x="5380038" y="2863850"/>
          <p14:tracePt t="18905" x="5387975" y="2863850"/>
          <p14:tracePt t="18912" x="5395913" y="2863850"/>
          <p14:tracePt t="18916" x="5405438" y="2863850"/>
          <p14:tracePt t="18924" x="5413375" y="2863850"/>
          <p14:tracePt t="18932" x="5421313" y="2863850"/>
          <p14:tracePt t="18939" x="5438775" y="2863850"/>
          <p14:tracePt t="18943" x="5446713" y="2863850"/>
          <p14:tracePt t="18947" x="5456238" y="2863850"/>
          <p14:tracePt t="18955" x="5472113" y="2863850"/>
          <p14:tracePt t="18960" x="5481638" y="2863850"/>
          <p14:tracePt t="18963" x="5489575" y="2863850"/>
          <p14:tracePt t="18972" x="5497513" y="2863850"/>
          <p14:tracePt t="18976" x="5514975" y="2863850"/>
          <p14:tracePt t="18979" x="5524500" y="2863850"/>
          <p14:tracePt t="18989" x="5532438" y="2863850"/>
          <p14:tracePt t="18992" x="5549900" y="2863850"/>
          <p14:tracePt t="19000" x="5557838" y="2863850"/>
          <p14:tracePt t="19005" x="5565775" y="2863850"/>
          <p14:tracePt t="19016" x="5575300" y="2863850"/>
          <p14:tracePt t="19024" x="5591175" y="2863850"/>
          <p14:tracePt t="19040" x="5608638" y="2863850"/>
          <p14:tracePt t="19043" x="5616575" y="2863850"/>
          <p14:tracePt t="19048" x="5626100" y="2863850"/>
          <p14:tracePt t="19056" x="5651500" y="2863850"/>
          <p14:tracePt t="19059" x="5668963" y="2863850"/>
          <p14:tracePt t="19064" x="5676900" y="2863850"/>
          <p14:tracePt t="19073" x="5719763" y="2863850"/>
          <p14:tracePt t="19076" x="5727700" y="2863850"/>
          <p14:tracePt t="19079" x="5745163" y="2863850"/>
          <p14:tracePt t="19083" x="5753100" y="2863850"/>
          <p14:tracePt t="19092" x="5788025" y="2863850"/>
          <p14:tracePt t="19096" x="5803900" y="2863850"/>
          <p14:tracePt t="19100" x="5821363" y="2863850"/>
          <p14:tracePt t="19105" x="5829300" y="2863850"/>
          <p14:tracePt t="19109" x="5838825" y="2863850"/>
          <p14:tracePt t="19128" x="5905500" y="2863850"/>
          <p14:tracePt t="19132" x="5932488" y="2863850"/>
          <p14:tracePt t="19140" x="5957888" y="2863850"/>
          <p14:tracePt t="19144" x="5973763" y="2863850"/>
          <p14:tracePt t="19148" x="5983288" y="2863850"/>
          <p14:tracePt t="19155" x="6008688" y="2863850"/>
          <p14:tracePt t="19159" x="6016625" y="2863850"/>
          <p14:tracePt t="19164" x="6034088" y="2863850"/>
          <p14:tracePt t="19173" x="6049963" y="2863850"/>
          <p14:tracePt t="19176" x="6059488" y="2863850"/>
          <p14:tracePt t="19189" x="6067425" y="2863850"/>
          <p14:tracePt t="19200" x="6076950" y="2863850"/>
          <p14:tracePt t="19212" x="6084888" y="2863850"/>
          <p14:tracePt t="19215" x="6092825" y="2863850"/>
          <p14:tracePt t="19225" x="6118225" y="2863850"/>
          <p14:tracePt t="19228" x="6135688" y="2863850"/>
          <p14:tracePt t="19231" x="6143625" y="2863850"/>
          <p14:tracePt t="19239" x="6169025" y="2863850"/>
          <p14:tracePt t="19244" x="6194425" y="2863850"/>
          <p14:tracePt t="19248" x="6211888" y="2863850"/>
          <p14:tracePt t="19257" x="6237288" y="2863850"/>
          <p14:tracePt t="19260" x="6246813" y="2863850"/>
          <p14:tracePt t="19263" x="6254750" y="2863850"/>
          <p14:tracePt t="19268" x="6262688" y="2863850"/>
          <p14:tracePt t="19272" x="6272213" y="2863850"/>
          <p14:tracePt t="19280" x="6280150" y="2863850"/>
          <p14:tracePt t="19283" x="6288088" y="2863850"/>
          <p14:tracePt t="19296" x="6297613" y="2863850"/>
          <p14:tracePt t="19299" x="6305550" y="2863850"/>
          <p14:tracePt t="19392" x="6313488" y="2863850"/>
          <p14:tracePt t="19404" x="6323013" y="2863850"/>
          <p14:tracePt t="19409" x="6330950" y="2863850"/>
          <p14:tracePt t="19416" x="6338888" y="2863850"/>
          <p14:tracePt t="19423" x="6356350" y="2863850"/>
          <p14:tracePt t="19427" x="6365875" y="2863850"/>
          <p14:tracePt t="19432" x="6373813" y="2863850"/>
          <p14:tracePt t="19438" x="6381750" y="2863850"/>
          <p14:tracePt t="19444" x="6399213" y="2863850"/>
          <p14:tracePt t="19448" x="6407150" y="2863850"/>
          <p14:tracePt t="19456" x="6416675" y="2863850"/>
          <p14:tracePt t="19460" x="6424613" y="2863850"/>
          <p14:tracePt t="19469" x="6432550" y="2863850"/>
          <p14:tracePt t="19476" x="6442075" y="2863850"/>
          <p14:tracePt t="19492" x="6450013" y="2863850"/>
          <p14:tracePt t="20832" x="6442075" y="2881313"/>
          <p14:tracePt t="20837" x="6424613" y="2897188"/>
          <p14:tracePt t="20841" x="6407150" y="2932113"/>
          <p14:tracePt t="20845" x="6399213" y="2974975"/>
          <p14:tracePt t="20849" x="6391275" y="3008313"/>
          <p14:tracePt t="20854" x="6381750" y="3041650"/>
          <p14:tracePt t="20860" x="6365875" y="3084513"/>
          <p14:tracePt t="20864" x="6365875" y="3101975"/>
          <p14:tracePt t="20871" x="6365875" y="3127375"/>
          <p14:tracePt t="20873" x="6356350" y="3135313"/>
          <p14:tracePt t="20878" x="6348413" y="3152775"/>
          <p14:tracePt t="20880" x="6338888" y="3170238"/>
          <p14:tracePt t="20884" x="6330950" y="3178175"/>
          <p14:tracePt t="20888" x="6323013" y="3203575"/>
          <p14:tracePt t="20893" x="6313488" y="3221038"/>
          <p14:tracePt t="20896" x="6305550" y="3238500"/>
          <p14:tracePt t="20900" x="6305550" y="3246438"/>
          <p14:tracePt t="20905" x="6297613" y="3263900"/>
          <p14:tracePt t="20910" x="6288088" y="3271838"/>
          <p14:tracePt t="20916" x="6288088" y="3279775"/>
          <p14:tracePt t="20922" x="6288088" y="3289300"/>
          <p14:tracePt t="20926" x="6288088" y="3297238"/>
          <p14:tracePt t="20940" x="6280150" y="3305175"/>
          <p14:tracePt t="20942" x="6280150" y="3314700"/>
          <p14:tracePt t="20949" x="6280150" y="3322638"/>
          <p14:tracePt t="20955" x="6280150" y="3330575"/>
          <p14:tracePt t="20958" x="6272213" y="3340100"/>
          <p14:tracePt t="20965" x="6262688" y="3348038"/>
          <p14:tracePt t="20972" x="6254750" y="3365500"/>
          <p14:tracePt t="20976" x="6246813" y="3373438"/>
          <p14:tracePt t="20981" x="6237288" y="3382963"/>
          <p14:tracePt t="20988" x="6229350" y="3398838"/>
          <p14:tracePt t="20993" x="6221413" y="3408363"/>
          <p14:tracePt t="20996" x="6211888" y="3408363"/>
          <p14:tracePt t="21001" x="6211888" y="3416300"/>
          <p14:tracePt t="21005" x="6203950" y="3424238"/>
          <p14:tracePt t="21009" x="6194425" y="3433763"/>
          <p14:tracePt t="21016" x="6186488" y="3441700"/>
          <p14:tracePt t="21022" x="6178550" y="3449638"/>
          <p14:tracePt t="21025" x="6169025" y="3459163"/>
          <p14:tracePt t="21028" x="6169025" y="3467100"/>
          <p14:tracePt t="21032" x="6161088" y="3475038"/>
          <p14:tracePt t="21038" x="6153150" y="3475038"/>
          <p14:tracePt t="21040" x="6143625" y="3484563"/>
          <p14:tracePt t="21044" x="6143625" y="3492500"/>
          <p14:tracePt t="21049" x="6135688" y="3492500"/>
          <p14:tracePt t="21054" x="6127750" y="3502025"/>
          <p14:tracePt t="21058" x="6127750" y="3509963"/>
          <p14:tracePt t="21061" x="6118225" y="3517900"/>
          <p14:tracePt t="21065" x="6110288" y="3517900"/>
          <p14:tracePt t="21073" x="6092825" y="3527425"/>
          <p14:tracePt t="21076" x="6076950" y="3527425"/>
          <p14:tracePt t="21081" x="6076950" y="3535363"/>
          <p14:tracePt t="21088" x="6049963" y="3543300"/>
          <p14:tracePt t="21097" x="6042025" y="3543300"/>
          <p14:tracePt t="21101" x="6034088" y="3552825"/>
          <p14:tracePt t="21124" x="6008688" y="3552825"/>
          <p14:tracePt t="21129" x="6008688" y="3560763"/>
          <p14:tracePt t="21132" x="5999163" y="3560763"/>
          <p14:tracePt t="21138" x="5991225" y="3560763"/>
          <p14:tracePt t="21161" x="5983288" y="3560763"/>
          <p14:tracePt t="21176" x="5973763" y="3560763"/>
          <p14:tracePt t="21181" x="5965825" y="3560763"/>
          <p14:tracePt t="21189" x="5957888" y="3568700"/>
          <p14:tracePt t="21192" x="5948363" y="3568700"/>
          <p14:tracePt t="21196" x="5940425" y="3568700"/>
          <p14:tracePt t="21200" x="5932488" y="3568700"/>
          <p14:tracePt t="21205" x="5922963" y="3568700"/>
          <p14:tracePt t="21209" x="5915025" y="3568700"/>
          <p14:tracePt t="21212" x="5897563" y="3568700"/>
          <p14:tracePt t="21217" x="5889625" y="3568700"/>
          <p14:tracePt t="21222" x="5872163" y="3568700"/>
          <p14:tracePt t="21225" x="5854700" y="3568700"/>
          <p14:tracePt t="21228" x="5838825" y="3578225"/>
          <p14:tracePt t="21232" x="5821363" y="3578225"/>
          <p14:tracePt t="21238" x="5795963" y="3578225"/>
          <p14:tracePt t="21241" x="5778500" y="3578225"/>
          <p14:tracePt t="21244" x="5745163" y="3578225"/>
          <p14:tracePt t="21248" x="5710238" y="3578225"/>
          <p14:tracePt t="21254" x="5694363" y="3578225"/>
          <p14:tracePt t="21257" x="5651500" y="3578225"/>
          <p14:tracePt t="21260" x="5616575" y="3578225"/>
          <p14:tracePt t="21264" x="5583238" y="3578225"/>
          <p14:tracePt t="21271" x="5540375" y="3578225"/>
          <p14:tracePt t="21273" x="5507038" y="3578225"/>
          <p14:tracePt t="21276" x="5464175" y="3578225"/>
          <p14:tracePt t="21280" x="5421313" y="3578225"/>
          <p14:tracePt t="21284" x="5380038" y="3578225"/>
          <p14:tracePt t="21288" x="5319713" y="3578225"/>
          <p14:tracePt t="21292" x="5276850" y="3568700"/>
          <p14:tracePt t="21296" x="5200650" y="3568700"/>
          <p14:tracePt t="21301" x="5141913" y="3560763"/>
          <p14:tracePt t="21305" x="5056188" y="3543300"/>
          <p14:tracePt t="21308" x="4954588" y="3535363"/>
          <p14:tracePt t="21312" x="4868863" y="3527425"/>
          <p14:tracePt t="21316" x="4767263" y="3527425"/>
          <p14:tracePt t="21321" x="4673600" y="3517900"/>
          <p14:tracePt t="21326" x="4572000" y="3502025"/>
          <p14:tracePt t="21329" x="4470400" y="3492500"/>
          <p14:tracePt t="21332" x="4384675" y="3484563"/>
          <p14:tracePt t="21339" x="4308475" y="3467100"/>
          <p14:tracePt t="21340" x="4232275" y="3459163"/>
          <p14:tracePt t="21344" x="4164013" y="3449638"/>
          <p14:tracePt t="21348" x="4087813" y="3441700"/>
          <p14:tracePt t="21354" x="4027488" y="3441700"/>
          <p14:tracePt t="21358" x="3968750" y="3433763"/>
          <p14:tracePt t="21362" x="3908425" y="3416300"/>
          <p14:tracePt t="21364" x="3857625" y="3416300"/>
          <p14:tracePt t="21370" x="3806825" y="3408363"/>
          <p14:tracePt t="21372" x="3763963" y="3408363"/>
          <p14:tracePt t="21380" x="3687763" y="3398838"/>
          <p14:tracePt t="21385" x="3654425" y="3390900"/>
          <p14:tracePt t="21389" x="3619500" y="3382963"/>
          <p14:tracePt t="21394" x="3594100" y="3382963"/>
          <p14:tracePt t="21396" x="3568700" y="3373438"/>
          <p14:tracePt t="21401" x="3543300" y="3373438"/>
          <p14:tracePt t="21405" x="3517900" y="3365500"/>
          <p14:tracePt t="21410" x="3509963" y="3365500"/>
          <p14:tracePt t="21412" x="3492500" y="3365500"/>
          <p14:tracePt t="21416" x="3475038" y="3365500"/>
          <p14:tracePt t="21422" x="3467100" y="3365500"/>
          <p14:tracePt t="21426" x="3459163" y="3365500"/>
          <p14:tracePt t="21428" x="3449638" y="3365500"/>
          <p14:tracePt t="21438" x="3441700" y="3365500"/>
          <p14:tracePt t="21449" x="3433763" y="3365500"/>
          <p14:tracePt t="21477" x="3424238" y="3365500"/>
          <p14:tracePt t="21484" x="3416300" y="3365500"/>
          <p14:tracePt t="21489" x="3408363" y="3365500"/>
          <p14:tracePt t="21492" x="3398838" y="3365500"/>
          <p14:tracePt t="21497" x="3382963" y="3365500"/>
          <p14:tracePt t="21501" x="3365500" y="3365500"/>
          <p14:tracePt t="21505" x="3348038" y="3365500"/>
          <p14:tracePt t="21508" x="3330575" y="3365500"/>
          <p14:tracePt t="21513" x="3322638" y="3355975"/>
          <p14:tracePt t="21517" x="3305175" y="3355975"/>
          <p14:tracePt t="21522" x="3279775" y="3355975"/>
          <p14:tracePt t="21525" x="3271838" y="3348038"/>
          <p14:tracePt t="21528" x="3263900" y="3348038"/>
          <p14:tracePt t="21533" x="3246438" y="3348038"/>
          <p14:tracePt t="21538" x="3238500" y="3348038"/>
          <p14:tracePt t="21542" x="3221038" y="3340100"/>
          <p14:tracePt t="21544" x="3211513" y="3340100"/>
          <p14:tracePt t="21554" x="3203575" y="3330575"/>
          <p14:tracePt t="21558" x="3195638" y="3330575"/>
          <p14:tracePt t="21564" x="3186113" y="3330575"/>
          <p14:tracePt t="21570" x="3178175" y="3330575"/>
          <p14:tracePt t="21574" x="3170238" y="3330575"/>
          <p14:tracePt t="21581" x="3160713" y="3330575"/>
          <p14:tracePt t="21586" x="3152775" y="3330575"/>
          <p14:tracePt t="21589" x="3144838" y="3330575"/>
          <p14:tracePt t="21592" x="3127375" y="3330575"/>
          <p14:tracePt t="21601" x="3109913" y="3330575"/>
          <p14:tracePt t="21605" x="3094038" y="3330575"/>
          <p14:tracePt t="21612" x="3076575" y="3330575"/>
          <p14:tracePt t="21617" x="3076575" y="3322638"/>
          <p14:tracePt t="21622" x="3059113" y="3322638"/>
          <p14:tracePt t="21625" x="3051175" y="3314700"/>
          <p14:tracePt t="21628" x="3041650" y="3314700"/>
          <p14:tracePt t="21632" x="3033713" y="3314700"/>
          <p14:tracePt t="21638" x="3025775" y="3314700"/>
          <p14:tracePt t="21642" x="3016250" y="3314700"/>
          <p14:tracePt t="21644" x="3008313" y="3314700"/>
          <p14:tracePt t="21648" x="3000375" y="3314700"/>
          <p14:tracePt t="21654" x="3000375" y="3305175"/>
          <p14:tracePt t="21661" x="2990850" y="3305175"/>
          <p14:tracePt t="21665" x="2982913" y="3297238"/>
          <p14:tracePt t="21673" x="2974975" y="3297238"/>
          <p14:tracePt t="21676" x="2974975" y="3289300"/>
          <p14:tracePt t="21681" x="2965450" y="3289300"/>
          <p14:tracePt t="21684" x="2957513" y="3289300"/>
          <p14:tracePt t="21697" x="2949575" y="3289300"/>
          <p14:tracePt t="21700" x="2949575" y="3279775"/>
          <p14:tracePt t="21705" x="2940050" y="3279775"/>
          <p14:tracePt t="21708" x="2940050" y="3271838"/>
          <p14:tracePt t="21717" x="2932113" y="3271838"/>
          <p14:tracePt t="21722" x="2922588" y="3271838"/>
          <p14:tracePt t="21725" x="2922588" y="3263900"/>
          <p14:tracePt t="21732" x="2914650" y="3254375"/>
          <p14:tracePt t="21744" x="2906713" y="3246438"/>
          <p14:tracePt t="21797" x="2906713" y="3238500"/>
          <p14:tracePt t="21816" x="2906713" y="3228975"/>
          <p14:tracePt t="21889" x="2906713" y="3221038"/>
          <p14:tracePt t="21901" x="2906713" y="3211513"/>
          <p14:tracePt t="21905" x="2914650" y="3211513"/>
          <p14:tracePt t="21909" x="2914650" y="3203575"/>
          <p14:tracePt t="21925" x="2922588" y="3195638"/>
          <p14:tracePt t="21928" x="2932113" y="3195638"/>
          <p14:tracePt t="21938" x="2932113" y="3186113"/>
          <p14:tracePt t="21945" x="2940050" y="3186113"/>
          <p14:tracePt t="21955" x="2949575" y="3186113"/>
          <p14:tracePt t="21961" x="2949575" y="3178175"/>
          <p14:tracePt t="21981" x="2949575" y="3170238"/>
          <p14:tracePt t="21993" x="2957513" y="3170238"/>
          <p14:tracePt t="22017" x="2965450" y="3170238"/>
          <p14:tracePt t="22021" x="2974975" y="3170238"/>
          <p14:tracePt t="22029" x="2982913" y="3170238"/>
          <p14:tracePt t="22033" x="2990850" y="3170238"/>
          <p14:tracePt t="22040" x="3016250" y="3170238"/>
          <p14:tracePt t="22054" x="3051175" y="3170238"/>
          <p14:tracePt t="22062" x="3067050" y="3170238"/>
          <p14:tracePt t="22066" x="3084513" y="3170238"/>
          <p14:tracePt t="22077" x="3119438" y="3170238"/>
          <p14:tracePt t="22081" x="3135313" y="3170238"/>
          <p14:tracePt t="22085" x="3144838" y="3170238"/>
          <p14:tracePt t="22089" x="3152775" y="3170238"/>
          <p14:tracePt t="22092" x="3160713" y="3170238"/>
          <p14:tracePt t="22097" x="3170238" y="3170238"/>
          <p14:tracePt t="22100" x="3186113" y="3170238"/>
          <p14:tracePt t="22104" x="3203575" y="3170238"/>
          <p14:tracePt t="22130" x="3263900" y="3170238"/>
          <p14:tracePt t="22132" x="3271838" y="3170238"/>
          <p14:tracePt t="22138" x="3279775" y="3170238"/>
          <p14:tracePt t="22141" x="3297238" y="3170238"/>
          <p14:tracePt t="22144" x="3314700" y="3178175"/>
          <p14:tracePt t="22154" x="3322638" y="3178175"/>
          <p14:tracePt t="22158" x="3340100" y="3178175"/>
          <p14:tracePt t="22164" x="3355975" y="3178175"/>
          <p14:tracePt t="22172" x="3365500" y="3178175"/>
          <p14:tracePt t="22176" x="3373438" y="3178175"/>
          <p14:tracePt t="22181" x="3382963" y="3178175"/>
          <p14:tracePt t="22185" x="3382963" y="3186113"/>
          <p14:tracePt t="22189" x="3390900" y="3186113"/>
          <p14:tracePt t="22192" x="3398838" y="3186113"/>
          <p14:tracePt t="22197" x="3408363" y="3186113"/>
          <p14:tracePt t="22201" x="3416300" y="3186113"/>
          <p14:tracePt t="22205" x="3433763" y="3186113"/>
          <p14:tracePt t="22212" x="3449638" y="3186113"/>
          <p14:tracePt t="22216" x="3467100" y="3186113"/>
          <p14:tracePt t="22221" x="3475038" y="3186113"/>
          <p14:tracePt t="22224" x="3492500" y="3186113"/>
          <p14:tracePt t="22229" x="3502025" y="3186113"/>
          <p14:tracePt t="22233" x="3517900" y="3186113"/>
          <p14:tracePt t="22238" x="3535363" y="3186113"/>
          <p14:tracePt t="22241" x="3543300" y="3195638"/>
          <p14:tracePt t="22244" x="3568700" y="3195638"/>
          <p14:tracePt t="22249" x="3594100" y="3195638"/>
          <p14:tracePt t="22256" x="3619500" y="3195638"/>
          <p14:tracePt t="22260" x="3629025" y="3195638"/>
          <p14:tracePt t="22265" x="3646488" y="3195638"/>
          <p14:tracePt t="22272" x="3679825" y="3195638"/>
          <p14:tracePt t="22277" x="3687763" y="3195638"/>
          <p14:tracePt t="22280" x="3697288" y="3195638"/>
          <p14:tracePt t="22284" x="3713163" y="3195638"/>
          <p14:tracePt t="22288" x="3730625" y="3203575"/>
          <p14:tracePt t="22296" x="3748088" y="3203575"/>
          <p14:tracePt t="22301" x="3756025" y="3203575"/>
          <p14:tracePt t="22308" x="3763963" y="3203575"/>
          <p14:tracePt t="22312" x="3773488" y="3203575"/>
          <p14:tracePt t="22316" x="3781425" y="3211513"/>
          <p14:tracePt t="22325" x="3790950" y="3211513"/>
          <p14:tracePt t="22329" x="3798888" y="3211513"/>
          <p14:tracePt t="22333" x="3806825" y="3211513"/>
          <p14:tracePt t="22338" x="3816350" y="3211513"/>
          <p14:tracePt t="22341" x="3824288" y="3211513"/>
          <p14:tracePt t="22344" x="3832225" y="3211513"/>
          <p14:tracePt t="22349" x="3849688" y="3211513"/>
          <p14:tracePt t="22357" x="3867150" y="3211513"/>
          <p14:tracePt t="22361" x="3875088" y="3211513"/>
          <p14:tracePt t="22365" x="3892550" y="3211513"/>
          <p14:tracePt t="22369" x="3908425" y="3211513"/>
          <p14:tracePt t="22372" x="3917950" y="3211513"/>
          <p14:tracePt t="22376" x="3935413" y="3211513"/>
          <p14:tracePt t="22381" x="3943350" y="3211513"/>
          <p14:tracePt t="22385" x="3960813" y="3211513"/>
          <p14:tracePt t="22389" x="3976688" y="3211513"/>
          <p14:tracePt t="22392" x="3986213" y="3211513"/>
          <p14:tracePt t="22396" x="4002088" y="3211513"/>
          <p14:tracePt t="22400" x="4011613" y="3211513"/>
          <p14:tracePt t="22405" x="4027488" y="3211513"/>
          <p14:tracePt t="22409" x="4044950" y="3211513"/>
          <p14:tracePt t="22413" x="4052888" y="3211513"/>
          <p14:tracePt t="22416" x="4070350" y="3211513"/>
          <p14:tracePt t="22422" x="4079875" y="3211513"/>
          <p14:tracePt t="22425" x="4087813" y="3211513"/>
          <p14:tracePt t="22429" x="4095750" y="3211513"/>
          <p14:tracePt t="22432" x="4105275" y="3211513"/>
          <p14:tracePt t="22438" x="4113213" y="3211513"/>
          <p14:tracePt t="22441" x="4121150" y="3211513"/>
          <p14:tracePt t="22449" x="4130675" y="3211513"/>
          <p14:tracePt t="22456" x="4146550" y="3211513"/>
          <p14:tracePt t="22460" x="4164013" y="3211513"/>
          <p14:tracePt t="22465" x="4171950" y="3221038"/>
          <p14:tracePt t="22470" x="4181475" y="3221038"/>
          <p14:tracePt t="22473" x="4197350" y="3228975"/>
          <p14:tracePt t="22476" x="4206875" y="3228975"/>
          <p14:tracePt t="22481" x="4224338" y="3238500"/>
          <p14:tracePt t="22485" x="4232275" y="3238500"/>
          <p14:tracePt t="22489" x="4240213" y="3238500"/>
          <p14:tracePt t="22494" x="4249738" y="3238500"/>
          <p14:tracePt t="22496" x="4265613" y="3238500"/>
          <p14:tracePt t="22505" x="4275138" y="3246438"/>
          <p14:tracePt t="22508" x="4283075" y="3246438"/>
          <p14:tracePt t="22516" x="4291013" y="3254375"/>
          <p14:tracePt t="22524" x="4300538" y="3254375"/>
          <p14:tracePt t="22529" x="4308475" y="3254375"/>
          <p14:tracePt t="22533" x="4316413" y="3254375"/>
          <p14:tracePt t="22538" x="4325938" y="3254375"/>
          <p14:tracePt t="22542" x="4325938" y="3263900"/>
          <p14:tracePt t="22544" x="4333875" y="3263900"/>
          <p14:tracePt t="22549" x="4341813" y="3263900"/>
          <p14:tracePt t="22554" x="4351338" y="3263900"/>
          <p14:tracePt t="22561" x="4359275" y="3263900"/>
          <p14:tracePt t="22564" x="4368800" y="3263900"/>
          <p14:tracePt t="22577" x="4376738" y="3263900"/>
          <p14:tracePt t="22580" x="4384675" y="3263900"/>
          <p14:tracePt t="22585" x="4394200" y="3263900"/>
          <p14:tracePt t="22597" x="4402138" y="3263900"/>
          <p14:tracePt t="22601" x="4410075" y="3263900"/>
          <p14:tracePt t="22622" x="4419600" y="3263900"/>
          <p14:tracePt t="22628" x="4427538" y="3263900"/>
          <p14:tracePt t="22639" x="4435475" y="3263900"/>
          <p14:tracePt t="22657" x="4445000" y="3263900"/>
          <p14:tracePt t="22661" x="4452938" y="3263900"/>
          <p14:tracePt t="22673" x="4460875" y="3263900"/>
          <p14:tracePt t="22681" x="4470400" y="3263900"/>
          <p14:tracePt t="22685" x="4478338" y="3263900"/>
          <p14:tracePt t="22693" x="4486275" y="3263900"/>
          <p14:tracePt t="22701" x="4495800" y="3263900"/>
          <p14:tracePt t="22713" x="4503738" y="3263900"/>
          <p14:tracePt t="22722" x="4513263" y="3263900"/>
          <p14:tracePt t="22729" x="4521200" y="3263900"/>
          <p14:tracePt t="22757" x="4529138" y="3263900"/>
          <p14:tracePt t="22765" x="4538663" y="3263900"/>
          <p14:tracePt t="22781" x="4546600" y="3263900"/>
          <p14:tracePt t="22789" x="4554538" y="3263900"/>
          <p14:tracePt t="22804" x="4564063" y="3263900"/>
          <p14:tracePt t="22808" x="4572000" y="3263900"/>
          <p14:tracePt t="22813" x="4579938" y="3263900"/>
          <p14:tracePt t="22824" x="4597400" y="3263900"/>
          <p14:tracePt t="22840" x="4614863" y="3263900"/>
          <p14:tracePt t="22845" x="4622800" y="3263900"/>
          <p14:tracePt t="22858" x="4630738" y="3263900"/>
          <p14:tracePt t="22873" x="4640263" y="3263900"/>
          <p14:tracePt t="22877" x="4648200" y="3263900"/>
          <p14:tracePt t="22881" x="4657725" y="3263900"/>
          <p14:tracePt t="22889" x="4665663" y="3263900"/>
          <p14:tracePt t="22897" x="4673600" y="3263900"/>
          <p14:tracePt t="22901" x="4683125" y="3263900"/>
          <p14:tracePt t="22909" x="4691063" y="3263900"/>
          <p14:tracePt t="22912" x="4699000" y="3263900"/>
          <p14:tracePt t="22917" x="4708525" y="3263900"/>
          <p14:tracePt t="22926" x="4716463" y="3263900"/>
          <p14:tracePt t="22930" x="4724400" y="3263900"/>
          <p14:tracePt t="22933" x="4733925" y="3263900"/>
          <p14:tracePt t="22939" x="4741863" y="3263900"/>
          <p14:tracePt t="22946" x="4749800" y="3263900"/>
          <p14:tracePt t="22958" x="4759325" y="3263900"/>
          <p14:tracePt t="22962" x="4767263" y="3263900"/>
          <p14:tracePt t="22978" x="4775200" y="3263900"/>
          <p14:tracePt t="22988" x="4784725" y="3263900"/>
          <p14:tracePt t="22998" x="4792663" y="3263900"/>
          <p14:tracePt t="23809" x="4802188" y="3263900"/>
          <p14:tracePt t="23814" x="4818063" y="3254375"/>
          <p14:tracePt t="23818" x="4818063" y="3246438"/>
          <p14:tracePt t="23821" x="4835525" y="3246438"/>
          <p14:tracePt t="23826" x="4843463" y="3246438"/>
          <p14:tracePt t="23829" x="4860925" y="3246438"/>
          <p14:tracePt t="23834" x="4878388" y="3246438"/>
          <p14:tracePt t="23839" x="4886325" y="3246438"/>
          <p14:tracePt t="23842" x="4903788" y="3246438"/>
          <p14:tracePt t="23845" x="4911725" y="3246438"/>
          <p14:tracePt t="23850" x="4937125" y="3246438"/>
          <p14:tracePt t="23855" x="4954588" y="3246438"/>
          <p14:tracePt t="23858" x="4972050" y="3246438"/>
          <p14:tracePt t="23862" x="4987925" y="3246438"/>
          <p14:tracePt t="23866" x="5013325" y="3246438"/>
          <p14:tracePt t="23872" x="5022850" y="3246438"/>
          <p14:tracePt t="23875" x="5048250" y="3246438"/>
          <p14:tracePt t="23877" x="5064125" y="3246438"/>
          <p14:tracePt t="23881" x="5073650" y="3246438"/>
          <p14:tracePt t="23890" x="5099050" y="3246438"/>
          <p14:tracePt t="23893" x="5116513" y="3246438"/>
          <p14:tracePt t="23897" x="5132388" y="3246438"/>
          <p14:tracePt t="23906" x="5149850" y="3246438"/>
          <p14:tracePt t="23909" x="5157788" y="3246438"/>
          <p14:tracePt t="23918" x="5167313" y="3246438"/>
          <p14:tracePt t="23922" x="5175250" y="3246438"/>
          <p14:tracePt t="23933" x="5183188" y="3246438"/>
          <p14:tracePt t="23938" x="5192713" y="3246438"/>
          <p14:tracePt t="23941" x="5200650" y="3246438"/>
          <p14:tracePt t="24061" x="5208588" y="3238500"/>
          <p14:tracePt t="24066" x="5218113" y="3238500"/>
          <p14:tracePt t="24070" x="5218113" y="3228975"/>
          <p14:tracePt t="24077" x="5226050" y="3228975"/>
          <p14:tracePt t="24082" x="5235575" y="3228975"/>
          <p14:tracePt t="24089" x="5243513" y="3228975"/>
          <p14:tracePt t="24093" x="5251450" y="3228975"/>
          <p14:tracePt t="24098" x="5260975" y="3228975"/>
          <p14:tracePt t="24110" x="5286375" y="3228975"/>
          <p14:tracePt t="24117" x="5294313" y="3228975"/>
          <p14:tracePt t="24122" x="5302250" y="3228975"/>
          <p14:tracePt t="24125" x="5311775" y="3228975"/>
          <p14:tracePt t="24129" x="5319713" y="3228975"/>
          <p14:tracePt t="24133" x="5327650" y="3228975"/>
          <p14:tracePt t="24138" x="5345113" y="3228975"/>
          <p14:tracePt t="24141" x="5353050" y="3228975"/>
          <p14:tracePt t="24146" x="5362575" y="3238500"/>
          <p14:tracePt t="24155" x="5370513" y="3238500"/>
          <p14:tracePt t="24158" x="5380038" y="3238500"/>
          <p14:tracePt t="24165" x="5387975" y="3238500"/>
          <p14:tracePt t="24173" x="5395913" y="3238500"/>
          <p14:tracePt t="24177" x="5405438" y="3238500"/>
          <p14:tracePt t="24182" x="5413375" y="3238500"/>
          <p14:tracePt t="24188" x="5421313" y="3238500"/>
          <p14:tracePt t="24190" x="5430838" y="3238500"/>
          <p14:tracePt t="24193" x="5438775" y="3238500"/>
          <p14:tracePt t="24203" x="5446713" y="3238500"/>
          <p14:tracePt t="24213" x="5456238" y="3238500"/>
          <p14:tracePt t="24225" x="5464175" y="3238500"/>
          <p14:tracePt t="25691" x="5464175" y="3246438"/>
          <p14:tracePt t="25704" x="5464175" y="3254375"/>
          <p14:tracePt t="25709" x="5464175" y="3271838"/>
          <p14:tracePt t="25711" x="5464175" y="3305175"/>
          <p14:tracePt t="25715" x="5464175" y="3348038"/>
          <p14:tracePt t="25721" x="5464175" y="3408363"/>
          <p14:tracePt t="25723" x="5464175" y="3449638"/>
          <p14:tracePt t="25726" x="5464175" y="3492500"/>
          <p14:tracePt t="25731" x="5464175" y="3535363"/>
          <p14:tracePt t="25735" x="5464175" y="3578225"/>
          <p14:tracePt t="25739" x="5464175" y="3636963"/>
          <p14:tracePt t="25742" x="5464175" y="3679825"/>
          <p14:tracePt t="25747" x="5464175" y="3738563"/>
          <p14:tracePt t="25750" x="5464175" y="3781425"/>
          <p14:tracePt t="25755" x="5464175" y="3841750"/>
          <p14:tracePt t="25758" x="5464175" y="3908425"/>
          <p14:tracePt t="25762" x="5464175" y="3968750"/>
          <p14:tracePt t="25766" x="5464175" y="4044950"/>
          <p14:tracePt t="25772" x="5464175" y="4095750"/>
          <p14:tracePt t="25775" x="5464175" y="4171950"/>
          <p14:tracePt t="25778" x="5464175" y="4224338"/>
          <p14:tracePt t="25782" x="5464175" y="4283075"/>
          <p14:tracePt t="25788" x="5464175" y="4359275"/>
          <p14:tracePt t="25791" x="5464175" y="4410075"/>
          <p14:tracePt t="25795" x="5464175" y="4470400"/>
          <p14:tracePt t="25798" x="5464175" y="4529138"/>
          <p14:tracePt t="25804" x="5464175" y="4589463"/>
          <p14:tracePt t="25807" x="5464175" y="4657725"/>
          <p14:tracePt t="25810" x="5464175" y="4716463"/>
          <p14:tracePt t="25814" x="5464175" y="4759325"/>
          <p14:tracePt t="25821" x="5464175" y="4818063"/>
          <p14:tracePt t="25823" x="5464175" y="4860925"/>
          <p14:tracePt t="25826" x="5464175" y="4903788"/>
          <p14:tracePt t="25831" x="5464175" y="4937125"/>
          <p14:tracePt t="25835" x="5464175" y="4979988"/>
          <p14:tracePt t="25840" x="5464175" y="5022850"/>
          <p14:tracePt t="25842" x="5464175" y="5056188"/>
          <p14:tracePt t="25846" x="5464175" y="5099050"/>
          <p14:tracePt t="25850" x="5464175" y="5141913"/>
          <p14:tracePt t="25855" x="5464175" y="5200650"/>
          <p14:tracePt t="25858" x="5464175" y="5243513"/>
          <p14:tracePt t="25862" x="5464175" y="5276850"/>
          <p14:tracePt t="25867" x="5456238" y="5319713"/>
          <p14:tracePt t="25872" x="5446713" y="5345113"/>
          <p14:tracePt t="25875" x="5438775" y="5380038"/>
          <p14:tracePt t="25879" x="5438775" y="5395913"/>
          <p14:tracePt t="25882" x="5430838" y="5413375"/>
          <p14:tracePt t="25888" x="5421313" y="5438775"/>
          <p14:tracePt t="25892" x="5413375" y="5446713"/>
          <p14:tracePt t="25894" x="5405438" y="5456238"/>
          <p14:tracePt t="25899" x="5405438" y="5464175"/>
          <p14:tracePt t="25904" x="5395913" y="5472113"/>
          <p14:tracePt t="25910" x="5387975" y="5472113"/>
          <p14:tracePt t="25923" x="5387975" y="5481638"/>
          <p14:tracePt t="25927" x="5380038" y="5481638"/>
          <p14:tracePt t="25951" x="5370513" y="5481638"/>
          <p14:tracePt t="25959" x="5362575" y="5481638"/>
          <p14:tracePt t="25972" x="5353050" y="5481638"/>
          <p14:tracePt t="25975" x="5345113" y="5481638"/>
          <p14:tracePt t="25979" x="5337175" y="5481638"/>
          <p14:tracePt t="25990" x="5327650" y="5481638"/>
          <p14:tracePt t="25991" x="5319713" y="5481638"/>
          <p14:tracePt t="26006" x="5302250" y="5481638"/>
          <p14:tracePt t="26010" x="5294313" y="5481638"/>
          <p14:tracePt t="26020" x="5286375" y="5481638"/>
          <p14:tracePt t="26023" x="5276850" y="5481638"/>
          <p14:tracePt t="26045" x="5260975" y="5481638"/>
          <p14:tracePt t="26061" x="5251450" y="5481638"/>
          <p14:tracePt t="26087" x="5243513" y="5481638"/>
          <p14:tracePt t="26099" x="5235575" y="5481638"/>
          <p14:tracePt t="26125" x="5218113" y="5497513"/>
          <p14:tracePt t="26131" x="5218113" y="5507038"/>
          <p14:tracePt t="26136" x="5218113" y="5514975"/>
          <p14:tracePt t="26142" x="5208588" y="5524500"/>
          <p14:tracePt t="26146" x="5208588" y="5532438"/>
          <p14:tracePt t="26150" x="5208588" y="5540375"/>
          <p14:tracePt t="26155" x="5208588" y="5549900"/>
          <p14:tracePt t="26158" x="5208588" y="5557838"/>
          <p14:tracePt t="26162" x="5208588" y="5565775"/>
          <p14:tracePt t="26166" x="5208588" y="5575300"/>
          <p14:tracePt t="26172" x="5208588" y="5583238"/>
          <p14:tracePt t="26179" x="5208588" y="5591175"/>
          <p14:tracePt t="26183" x="5208588" y="5608638"/>
          <p14:tracePt t="26190" x="5208588" y="5616575"/>
          <p14:tracePt t="26194" x="5208588" y="5626100"/>
          <p14:tracePt t="26204" x="5208588" y="5641975"/>
          <p14:tracePt t="26208" x="5208588" y="5651500"/>
          <p14:tracePt t="26210" x="5208588" y="5659438"/>
          <p14:tracePt t="26214" x="5208588" y="5668963"/>
          <p14:tracePt t="26221" x="5208588" y="5676900"/>
          <p14:tracePt t="26227" x="5208588" y="5694363"/>
          <p14:tracePt t="26231" x="5208588" y="5702300"/>
          <p14:tracePt t="26235" x="5208588" y="5710238"/>
          <p14:tracePt t="26240" x="5208588" y="5719763"/>
          <p14:tracePt t="26247" x="5208588" y="5735638"/>
          <p14:tracePt t="26250" x="5208588" y="5745163"/>
          <p14:tracePt t="26258" x="5208588" y="5753100"/>
          <p14:tracePt t="26262" x="5208588" y="5761038"/>
          <p14:tracePt t="26266" x="5208588" y="5770563"/>
          <p14:tracePt t="26271" x="5208588" y="5778500"/>
          <p14:tracePt t="26274" x="5218113" y="5788025"/>
          <p14:tracePt t="26278" x="5218113" y="5795963"/>
          <p14:tracePt t="26283" x="5226050" y="5795963"/>
          <p14:tracePt t="26289" x="5226050" y="5803900"/>
          <p14:tracePt t="26292" x="5226050" y="5813425"/>
          <p14:tracePt t="26299" x="5235575" y="5821363"/>
          <p14:tracePt t="26304" x="5235575" y="5829300"/>
          <p14:tracePt t="26308" x="5243513" y="5838825"/>
          <p14:tracePt t="26320" x="5251450" y="5846763"/>
          <p14:tracePt t="26327" x="5260975" y="5854700"/>
          <p14:tracePt t="26331" x="5268913" y="5854700"/>
          <p14:tracePt t="26339" x="5268913" y="5864225"/>
          <p14:tracePt t="26347" x="5268913" y="5872163"/>
          <p14:tracePt t="26356" x="5276850" y="5872163"/>
          <p14:tracePt t="26360" x="5286375" y="5880100"/>
          <p14:tracePt t="26367" x="5286375" y="5889625"/>
          <p14:tracePt t="26395" x="5294313" y="5889625"/>
          <p14:tracePt t="26399" x="5294313" y="5897563"/>
          <p14:tracePt t="26404" x="5302250" y="5897563"/>
          <p14:tracePt t="26407" x="5311775" y="5897563"/>
          <p14:tracePt t="26622" x="5319713" y="5897563"/>
          <p14:tracePt t="26626" x="5327650" y="5897563"/>
          <p14:tracePt t="26635" x="5337175" y="5897563"/>
          <p14:tracePt t="26639" x="5345113" y="5897563"/>
          <p14:tracePt t="26642" x="5353050" y="5889625"/>
          <p14:tracePt t="26650" x="5362575" y="5880100"/>
          <p14:tracePt t="26655" x="5370513" y="5880100"/>
          <p14:tracePt t="26662" x="5370513" y="5872163"/>
          <p14:tracePt t="26667" x="5380038" y="5872163"/>
          <p14:tracePt t="26672" x="5387975" y="5864225"/>
          <p14:tracePt t="26678" x="5395913" y="5864225"/>
          <p14:tracePt t="26689" x="5395913" y="5854700"/>
          <p14:tracePt t="26694" x="5405438" y="5846763"/>
          <p14:tracePt t="26705" x="5413375" y="5846763"/>
          <p14:tracePt t="26963" x="5413375" y="5838825"/>
          <p14:tracePt t="27027" x="5413375" y="5829300"/>
          <p14:tracePt t="35908" x="5413375" y="5821363"/>
          <p14:tracePt t="35912" x="5413375" y="5813425"/>
          <p14:tracePt t="35916" x="5421313" y="5795963"/>
          <p14:tracePt t="35923" x="5430838" y="5770563"/>
          <p14:tracePt t="35928" x="5438775" y="5753100"/>
          <p14:tracePt t="35932" x="5438775" y="5745163"/>
          <p14:tracePt t="35941" x="5446713" y="5727700"/>
          <p14:tracePt t="35943" x="5446713" y="5719763"/>
          <p14:tracePt t="35947" x="5456238" y="5702300"/>
          <p14:tracePt t="35952" x="5456238" y="5684838"/>
          <p14:tracePt t="35961" x="5456238" y="5676900"/>
          <p14:tracePt t="35963" x="5456238" y="5659438"/>
          <p14:tracePt t="35972" x="5456238" y="5651500"/>
          <p14:tracePt t="35975" x="5456238" y="5641975"/>
          <p14:tracePt t="35980" x="5456238" y="5634038"/>
          <p14:tracePt t="35991" x="5464175" y="5626100"/>
          <p14:tracePt t="36006" x="5464175" y="5616575"/>
          <p14:tracePt t="36024" x="5464175" y="5608638"/>
          <p14:tracePt t="36027" x="5464175" y="5600700"/>
          <p14:tracePt t="36051" x="5472113" y="5583238"/>
          <p14:tracePt t="36059" x="5472113" y="5575300"/>
          <p14:tracePt t="36070" x="5472113" y="5565775"/>
          <p14:tracePt t="36076" x="5481638" y="5557838"/>
          <p14:tracePt t="36089" x="5489575" y="5557838"/>
          <p14:tracePt t="36093" x="5489575" y="5549900"/>
          <p14:tracePt t="36111" x="5489575" y="5532438"/>
          <p14:tracePt t="36124" x="5489575" y="5524500"/>
          <p14:tracePt t="36132" x="5497513" y="5514975"/>
          <p14:tracePt t="36141" x="5497513" y="5507038"/>
          <p14:tracePt t="36148" x="5507038" y="5497513"/>
          <p14:tracePt t="36152" x="5507038" y="5489575"/>
          <p14:tracePt t="36164" x="5507038" y="5481638"/>
          <p14:tracePt t="36167" x="5514975" y="5464175"/>
          <p14:tracePt t="36173" x="5514975" y="5456238"/>
          <p14:tracePt t="36176" x="5514975" y="5446713"/>
          <p14:tracePt t="36179" x="5514975" y="5438775"/>
          <p14:tracePt t="36184" x="5524500" y="5430838"/>
          <p14:tracePt t="36189" x="5524500" y="5421313"/>
          <p14:tracePt t="36192" x="5532438" y="5413375"/>
          <p14:tracePt t="36195" x="5540375" y="5405438"/>
          <p14:tracePt t="36199" x="5540375" y="5395913"/>
          <p14:tracePt t="36208" x="5549900" y="5387975"/>
          <p14:tracePt t="36211" x="5557838" y="5380038"/>
          <p14:tracePt t="36215" x="5557838" y="5370513"/>
          <p14:tracePt t="36225" x="5565775" y="5370513"/>
          <p14:tracePt t="36232" x="5565775" y="5362575"/>
          <p14:tracePt t="36241" x="5565775" y="5353050"/>
          <p14:tracePt t="36243" x="5575300" y="5353050"/>
          <p14:tracePt t="36248" x="5575300" y="5345113"/>
          <p14:tracePt t="36255" x="5583238" y="5345113"/>
          <p14:tracePt t="36268" x="5583238" y="5337175"/>
          <p14:tracePt t="36276" x="5591175" y="5337175"/>
          <p14:tracePt t="36664" x="5591175" y="5327650"/>
          <p14:tracePt t="36676" x="5600700" y="5327650"/>
          <p14:tracePt t="36679" x="5600700" y="5319713"/>
          <p14:tracePt t="36684" x="5600700" y="5311775"/>
          <p14:tracePt t="36689" x="5591175" y="5294313"/>
          <p14:tracePt t="36692" x="5583238" y="5268913"/>
          <p14:tracePt t="36695" x="5575300" y="5243513"/>
          <p14:tracePt t="36700" x="5565775" y="5218113"/>
          <p14:tracePt t="36705" x="5557838" y="5192713"/>
          <p14:tracePt t="36710" x="5540375" y="5149850"/>
          <p14:tracePt t="36712" x="5532438" y="5124450"/>
          <p14:tracePt t="36716" x="5514975" y="5091113"/>
          <p14:tracePt t="36722" x="5507038" y="5056188"/>
          <p14:tracePt t="36724" x="5489575" y="5022850"/>
          <p14:tracePt t="36729" x="5464175" y="4979988"/>
          <p14:tracePt t="36731" x="5464175" y="4954588"/>
          <p14:tracePt t="36737" x="5438775" y="4903788"/>
          <p14:tracePt t="36740" x="5421313" y="4852988"/>
          <p14:tracePt t="36745" x="5405438" y="4810125"/>
          <p14:tracePt t="36748" x="5380038" y="4759325"/>
          <p14:tracePt t="36753" x="5362575" y="4708525"/>
          <p14:tracePt t="36756" x="5345113" y="4665663"/>
          <p14:tracePt t="36759" x="5311775" y="4597400"/>
          <p14:tracePt t="36763" x="5294313" y="4554538"/>
          <p14:tracePt t="36768" x="5268913" y="4503738"/>
          <p14:tracePt t="36773" x="5235575" y="4435475"/>
          <p14:tracePt t="36775" x="5200650" y="4359275"/>
          <p14:tracePt t="36780" x="5167313" y="4300538"/>
          <p14:tracePt t="36783" x="5132388" y="4224338"/>
          <p14:tracePt t="36789" x="5091113" y="4146550"/>
          <p14:tracePt t="36792" x="5048250" y="4070350"/>
          <p14:tracePt t="36796" x="4979988" y="3976688"/>
          <p14:tracePt t="36800" x="4911725" y="3875088"/>
          <p14:tracePt t="36805" x="4843463" y="3781425"/>
          <p14:tracePt t="36808" x="4759325" y="3671888"/>
          <p14:tracePt t="36811" x="4673600" y="3568700"/>
          <p14:tracePt t="36815" x="4589463" y="3449638"/>
          <p14:tracePt t="36824" x="4384675" y="3221038"/>
          <p14:tracePt t="36831" x="4181475" y="3016250"/>
          <p14:tracePt t="36837" x="4079875" y="2922588"/>
          <p14:tracePt t="36840" x="3968750" y="2830513"/>
          <p14:tracePt t="36847" x="3756025" y="2676525"/>
          <p14:tracePt t="36851" x="3654425" y="2600325"/>
          <p14:tracePt t="36856" x="3560763" y="2532063"/>
          <p14:tracePt t="36861" x="3467100" y="2473325"/>
          <p14:tracePt t="36863" x="3373438" y="2422525"/>
          <p14:tracePt t="36868" x="3297238" y="2362200"/>
          <p14:tracePt t="36872" x="3221038" y="2319338"/>
          <p14:tracePt t="36877" x="3127375" y="2260600"/>
          <p14:tracePt t="36879" x="3041650" y="2209800"/>
          <p14:tracePt t="36883" x="2965450" y="2159000"/>
          <p14:tracePt t="36888" x="2889250" y="2116138"/>
          <p14:tracePt t="36893" x="2820988" y="2073275"/>
          <p14:tracePt t="36897" x="2727325" y="2022475"/>
          <p14:tracePt t="36899" x="2651125" y="1971675"/>
          <p14:tracePt t="36905" x="2566988" y="1928813"/>
          <p14:tracePt t="36908" x="2489200" y="1885950"/>
          <p14:tracePt t="36911" x="2405063" y="1844675"/>
          <p14:tracePt t="36915" x="2336800" y="1809750"/>
          <p14:tracePt t="36921" x="2260600" y="1776413"/>
          <p14:tracePt t="36924" x="2166938" y="1741488"/>
          <p14:tracePt t="36929" x="2082800" y="1708150"/>
          <p14:tracePt t="36931" x="2005013" y="1665288"/>
          <p14:tracePt t="36939" x="1827213" y="1597025"/>
          <p14:tracePt t="36945" x="1733550" y="1563688"/>
          <p14:tracePt t="36947" x="1649413" y="1530350"/>
          <p14:tracePt t="36951" x="1581150" y="1504950"/>
          <p14:tracePt t="36955" x="1504950" y="1470025"/>
          <p14:tracePt t="36963" x="1385888" y="1419225"/>
          <p14:tracePt t="36967" x="1317625" y="1385888"/>
          <p14:tracePt t="36973" x="1266825" y="1350963"/>
          <p14:tracePt t="36976" x="1231900" y="1333500"/>
          <p14:tracePt t="36979" x="1181100" y="1300163"/>
          <p14:tracePt t="36984" x="1147763" y="1266825"/>
          <p14:tracePt t="36988" x="1112838" y="1241425"/>
          <p14:tracePt t="36991" x="1069975" y="1216025"/>
          <p14:tracePt t="36995" x="1036638" y="1189038"/>
          <p14:tracePt t="36999" x="1003300" y="1155700"/>
          <p14:tracePt t="37005" x="960438" y="1130300"/>
          <p14:tracePt t="37008" x="925513" y="1104900"/>
          <p14:tracePt t="37012" x="900113" y="1079500"/>
          <p14:tracePt t="37015" x="866775" y="1054100"/>
          <p14:tracePt t="37021" x="833438" y="1036638"/>
          <p14:tracePt t="37024" x="790575" y="1003300"/>
          <p14:tracePt t="37029" x="755650" y="977900"/>
          <p14:tracePt t="37031" x="722313" y="960438"/>
          <p14:tracePt t="37037" x="679450" y="935038"/>
          <p14:tracePt t="37039" x="646113" y="900113"/>
          <p14:tracePt t="37047" x="577850" y="858838"/>
          <p14:tracePt t="37052" x="534988" y="833438"/>
          <p14:tracePt t="37057" x="501650" y="808038"/>
          <p14:tracePt t="37059" x="450850" y="781050"/>
          <p14:tracePt t="37064" x="415925" y="755650"/>
          <p14:tracePt t="37067" x="365125" y="739775"/>
          <p14:tracePt t="37072" x="331788" y="722313"/>
          <p14:tracePt t="37075" x="296863" y="714375"/>
          <p14:tracePt t="37079" x="255588" y="704850"/>
          <p14:tracePt t="37083" x="220663" y="696913"/>
          <p14:tracePt t="37088" x="187325" y="688975"/>
          <p14:tracePt t="37092" x="144463" y="679450"/>
          <p14:tracePt t="37095" x="111125" y="671513"/>
          <p14:tracePt t="37099" x="58738" y="663575"/>
          <p14:tracePt t="37105" x="33338" y="6540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2CEEEBA-7FEF-47F9-B68A-038A566F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4400"/>
            <a:ext cx="7886700" cy="5262563"/>
          </a:xfrm>
        </p:spPr>
        <p:txBody>
          <a:bodyPr/>
          <a:lstStyle/>
          <a:p>
            <a:r>
              <a:rPr lang="en-US" altLang="ko-KR" sz="2400" b="1" dirty="0"/>
              <a:t>Dom server</a:t>
            </a:r>
            <a:r>
              <a:rPr lang="ko-KR" altLang="en-US" sz="2400" b="1" dirty="0"/>
              <a:t>에 제출 했을 때 다음을 확인해봅시다</a:t>
            </a:r>
            <a:r>
              <a:rPr lang="en-US" altLang="ko-KR" sz="2400" b="1" dirty="0"/>
              <a:t>!</a:t>
            </a:r>
          </a:p>
          <a:p>
            <a:endParaRPr lang="en-US" altLang="ko-KR" sz="2000" dirty="0"/>
          </a:p>
          <a:p>
            <a:pPr lvl="1"/>
            <a:r>
              <a:rPr lang="ko-KR" altLang="en-US" sz="2000" dirty="0"/>
              <a:t>채점서버 환경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    OS : Ubuntu 18.04 (64-bit)</a:t>
            </a:r>
          </a:p>
          <a:p>
            <a:pPr marL="457200" lvl="1" indent="0">
              <a:buNone/>
            </a:pPr>
            <a:r>
              <a:rPr lang="en-US" altLang="ko-KR" sz="2000" dirty="0"/>
              <a:t>    </a:t>
            </a:r>
            <a:r>
              <a:rPr lang="en-US" altLang="ko-KR" sz="2000" dirty="0" err="1"/>
              <a:t>gcc</a:t>
            </a:r>
            <a:r>
              <a:rPr lang="ko-KR" altLang="en-US" sz="2000" dirty="0"/>
              <a:t>버전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gcc</a:t>
            </a:r>
            <a:r>
              <a:rPr lang="en-US" altLang="ko-KR" sz="2000" dirty="0"/>
              <a:t> (Ubuntu 7.3.0-16ubuntu3) 7.3.0 (</a:t>
            </a:r>
            <a:r>
              <a:rPr lang="en-US" altLang="ko-KR" sz="2000" dirty="0" err="1"/>
              <a:t>c++</a:t>
            </a:r>
            <a:r>
              <a:rPr lang="en-US" altLang="ko-KR" sz="2000" dirty="0"/>
              <a:t>14 </a:t>
            </a:r>
            <a:r>
              <a:rPr lang="ko-KR" altLang="en-US" sz="2000" dirty="0"/>
              <a:t>지원</a:t>
            </a:r>
            <a:r>
              <a:rPr lang="en-US" altLang="ko-KR" sz="2000" dirty="0"/>
              <a:t>)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9" y="3015143"/>
            <a:ext cx="8339667" cy="2277294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DE32155-5ADB-40EB-A7B6-7ED950B68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1"/>
    </mc:Choice>
    <mc:Fallback xmlns="">
      <p:transition spd="slow" advTm="1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" x="2990850" y="3195638"/>
          <p14:tracePt t="298" x="2957513" y="3195638"/>
          <p14:tracePt t="301" x="2914650" y="3195638"/>
          <p14:tracePt t="306" x="2855913" y="3186113"/>
          <p14:tracePt t="309" x="2795588" y="3160713"/>
          <p14:tracePt t="312" x="2719388" y="3144838"/>
          <p14:tracePt t="316" x="2651125" y="3127375"/>
          <p14:tracePt t="321" x="2574925" y="3109913"/>
          <p14:tracePt t="324" x="2498725" y="3101975"/>
          <p14:tracePt t="330" x="2413000" y="3076575"/>
          <p14:tracePt t="333" x="2336800" y="3067050"/>
          <p14:tracePt t="337" x="2252663" y="3041650"/>
          <p14:tracePt t="341" x="2174875" y="3025775"/>
          <p14:tracePt t="345" x="2098675" y="3000375"/>
          <p14:tracePt t="351" x="2014538" y="2982913"/>
          <p14:tracePt t="354" x="1938338" y="2957513"/>
          <p14:tracePt t="356" x="1878013" y="2940050"/>
          <p14:tracePt t="360" x="1819275" y="2914650"/>
          <p14:tracePt t="367" x="1758950" y="2906713"/>
          <p14:tracePt t="370" x="1708150" y="2889250"/>
          <p14:tracePt t="374" x="1649413" y="2881313"/>
          <p14:tracePt t="377" x="1606550" y="2863850"/>
          <p14:tracePt t="384" x="1520825" y="2838450"/>
          <p14:tracePt t="388" x="1487488" y="2820988"/>
          <p14:tracePt t="393" x="1444625" y="2813050"/>
          <p14:tracePt t="396" x="1411288" y="2795588"/>
          <p14:tracePt t="400" x="1368425" y="2778125"/>
          <p14:tracePt t="406" x="1350963" y="2770188"/>
          <p14:tracePt t="409" x="1325563" y="2752725"/>
          <p14:tracePt t="413" x="1300163" y="2752725"/>
          <p14:tracePt t="418" x="1274763" y="2736850"/>
          <p14:tracePt t="425" x="1249363" y="2719388"/>
          <p14:tracePt t="428" x="1231900" y="2701925"/>
          <p14:tracePt t="434" x="1223963" y="2693988"/>
          <p14:tracePt t="441" x="1206500" y="2686050"/>
          <p14:tracePt t="444" x="1198563" y="2676525"/>
          <p14:tracePt t="454" x="1189038" y="2668588"/>
          <p14:tracePt t="462" x="1181100" y="2660650"/>
          <p14:tracePt t="472" x="1181100" y="2651125"/>
          <p14:tracePt t="484" x="1173163" y="2651125"/>
          <p14:tracePt t="493" x="1163638" y="2643188"/>
          <p14:tracePt t="503" x="1163638" y="2633663"/>
          <p14:tracePt t="730" x="1163638" y="2625725"/>
          <p14:tracePt t="734" x="1163638" y="2617788"/>
          <p14:tracePt t="738" x="1163638" y="2608263"/>
          <p14:tracePt t="741" x="1163638" y="2600325"/>
          <p14:tracePt t="746" x="1173163" y="2582863"/>
          <p14:tracePt t="750" x="1173163" y="2574925"/>
          <p14:tracePt t="754" x="1173163" y="2566988"/>
          <p14:tracePt t="757" x="1173163" y="2557463"/>
          <p14:tracePt t="762" x="1173163" y="2549525"/>
          <p14:tracePt t="767" x="1181100" y="2541588"/>
          <p14:tracePt t="771" x="1181100" y="2532063"/>
          <p14:tracePt t="773" x="1189038" y="2524125"/>
          <p14:tracePt t="777" x="1189038" y="2516188"/>
          <p14:tracePt t="783" x="1189038" y="2506663"/>
          <p14:tracePt t="787" x="1198563" y="2489200"/>
          <p14:tracePt t="789" x="1198563" y="2481263"/>
          <p14:tracePt t="793" x="1198563" y="2473325"/>
          <p14:tracePt t="799" x="1198563" y="2463800"/>
          <p14:tracePt t="803" x="1198563" y="2455863"/>
          <p14:tracePt t="806" x="1198563" y="2447925"/>
          <p14:tracePt t="809" x="1198563" y="2430463"/>
          <p14:tracePt t="819" x="1198563" y="2413000"/>
          <p14:tracePt t="821" x="1198563" y="2405063"/>
          <p14:tracePt t="826" x="1198563" y="2397125"/>
          <p14:tracePt t="830" x="1198563" y="2387600"/>
          <p14:tracePt t="834" x="1198563" y="2379663"/>
          <p14:tracePt t="837" x="1198563" y="2371725"/>
          <p14:tracePt t="841" x="1198563" y="2362200"/>
          <p14:tracePt t="846" x="1198563" y="2354263"/>
          <p14:tracePt t="850" x="1198563" y="2344738"/>
          <p14:tracePt t="853" x="1198563" y="2336800"/>
          <p14:tracePt t="862" x="1198563" y="2328863"/>
          <p14:tracePt t="866" x="1198563" y="2319338"/>
          <p14:tracePt t="869" x="1198563" y="2311400"/>
          <p14:tracePt t="878" x="1198563" y="2303463"/>
          <p14:tracePt t="885" x="1198563" y="2293938"/>
          <p14:tracePt t="889" x="1198563" y="2286000"/>
          <p14:tracePt t="893" x="1198563" y="2278063"/>
          <p14:tracePt t="899" x="1189038" y="2268538"/>
          <p14:tracePt t="902" x="1189038" y="2260600"/>
          <p14:tracePt t="905" x="1189038" y="2252663"/>
          <p14:tracePt t="909" x="1189038" y="2243138"/>
          <p14:tracePt t="914" x="1189038" y="2227263"/>
          <p14:tracePt t="918" x="1189038" y="2217738"/>
          <p14:tracePt t="921" x="1189038" y="2209800"/>
          <p14:tracePt t="926" x="1189038" y="2192338"/>
          <p14:tracePt t="935" x="1189038" y="2184400"/>
          <p14:tracePt t="938" x="1189038" y="2174875"/>
          <p14:tracePt t="942" x="1189038" y="2166938"/>
          <p14:tracePt t="946" x="1189038" y="2149475"/>
          <p14:tracePt t="950" x="1189038" y="2141538"/>
          <p14:tracePt t="954" x="1181100" y="2133600"/>
          <p14:tracePt t="973" x="1181100" y="2090738"/>
          <p14:tracePt t="984" x="1181100" y="2082800"/>
          <p14:tracePt t="987" x="1181100" y="2073275"/>
          <p14:tracePt t="994" x="1181100" y="2065338"/>
          <p14:tracePt t="999" x="1173163" y="2065338"/>
          <p14:tracePt t="1006" x="1173163" y="2055813"/>
          <p14:tracePt t="1018" x="1173163" y="2047875"/>
          <p14:tracePt t="1026" x="1163638" y="2047875"/>
          <p14:tracePt t="1030" x="1163638" y="2039938"/>
          <p14:tracePt t="1045" x="1163638" y="2030413"/>
          <p14:tracePt t="1053" x="1163638" y="2022475"/>
          <p14:tracePt t="1073" x="1163638" y="2014538"/>
          <p14:tracePt t="1086" x="1163638" y="2005013"/>
          <p14:tracePt t="1102" x="1163638" y="1997075"/>
          <p14:tracePt t="1118" x="1163638" y="1989138"/>
          <p14:tracePt t="1125" x="1163638" y="1979613"/>
          <p14:tracePt t="1130" x="1155700" y="1979613"/>
          <p14:tracePt t="1137" x="1147763" y="1971675"/>
          <p14:tracePt t="1146" x="1147763" y="1963738"/>
          <p14:tracePt t="1158" x="1147763" y="1954213"/>
          <p14:tracePt t="1162" x="1147763" y="1946275"/>
          <p14:tracePt t="1169" x="1147763" y="1938338"/>
          <p14:tracePt t="1178" x="1138238" y="1938338"/>
          <p14:tracePt t="1183" x="1138238" y="1928813"/>
          <p14:tracePt t="1294" x="1130300" y="1946275"/>
          <p14:tracePt t="1298" x="1122363" y="1971675"/>
          <p14:tracePt t="1302" x="1112838" y="1997075"/>
          <p14:tracePt t="1305" x="1112838" y="2022475"/>
          <p14:tracePt t="1310" x="1104900" y="2047875"/>
          <p14:tracePt t="1314" x="1096963" y="2090738"/>
          <p14:tracePt t="1318" x="1087438" y="2124075"/>
          <p14:tracePt t="1322" x="1079500" y="2159000"/>
          <p14:tracePt t="1326" x="1069975" y="2192338"/>
          <p14:tracePt t="1330" x="1069975" y="2227263"/>
          <p14:tracePt t="1333" x="1062038" y="2252663"/>
          <p14:tracePt t="1339" x="1054100" y="2286000"/>
          <p14:tracePt t="1342" x="1044575" y="2311400"/>
          <p14:tracePt t="1345" x="1036638" y="2336800"/>
          <p14:tracePt t="1350" x="1036638" y="2354263"/>
          <p14:tracePt t="1355" x="1036638" y="2379663"/>
          <p14:tracePt t="1358" x="1036638" y="2405063"/>
          <p14:tracePt t="1362" x="1036638" y="2422525"/>
          <p14:tracePt t="1366" x="1028700" y="2438400"/>
          <p14:tracePt t="1372" x="1028700" y="2473325"/>
          <p14:tracePt t="1378" x="1028700" y="2481263"/>
          <p14:tracePt t="1384" x="1028700" y="2489200"/>
          <p14:tracePt t="1389" x="1028700" y="2498725"/>
          <p14:tracePt t="1394" x="1028700" y="2506663"/>
          <p14:tracePt t="1402" x="1028700" y="2516188"/>
          <p14:tracePt t="1414" x="1028700" y="2524125"/>
          <p14:tracePt t="1425" x="1028700" y="2532063"/>
          <p14:tracePt t="1525" x="1019175" y="2541588"/>
          <p14:tracePt t="1538" x="1019175" y="2549525"/>
          <p14:tracePt t="1650" x="1011238" y="2549525"/>
          <p14:tracePt t="1653" x="1011238" y="2541588"/>
          <p14:tracePt t="1662" x="1011238" y="2524125"/>
          <p14:tracePt t="1667" x="1011238" y="2506663"/>
          <p14:tracePt t="1674" x="1011238" y="2455863"/>
          <p14:tracePt t="1679" x="1011238" y="2447925"/>
          <p14:tracePt t="1690" x="1044575" y="2362200"/>
          <p14:tracePt t="1695" x="1062038" y="2336800"/>
          <p14:tracePt t="1706" x="1104900" y="2235200"/>
          <p14:tracePt t="1709" x="1122363" y="2200275"/>
          <p14:tracePt t="1713" x="1130300" y="2174875"/>
          <p14:tracePt t="1718" x="1147763" y="2159000"/>
          <p14:tracePt t="1725" x="1163638" y="2108200"/>
          <p14:tracePt t="1730" x="1163638" y="2082800"/>
          <p14:tracePt t="1734" x="1173163" y="2073275"/>
          <p14:tracePt t="1739" x="1181100" y="2047875"/>
          <p14:tracePt t="1742" x="1189038" y="2022475"/>
          <p14:tracePt t="1746" x="1198563" y="2005013"/>
          <p14:tracePt t="1750" x="1206500" y="1997075"/>
          <p14:tracePt t="1754" x="1206500" y="1989138"/>
          <p14:tracePt t="1758" x="1216025" y="1979613"/>
          <p14:tracePt t="1767" x="1216025" y="1971675"/>
          <p14:tracePt t="1773" x="1216025" y="1963738"/>
          <p14:tracePt t="1846" x="1216025" y="1971675"/>
          <p14:tracePt t="1849" x="1206500" y="1971675"/>
          <p14:tracePt t="1854" x="1198563" y="1979613"/>
          <p14:tracePt t="1857" x="1198563" y="1997075"/>
          <p14:tracePt t="1868" x="1189038" y="2014538"/>
          <p14:tracePt t="1871" x="1181100" y="2030413"/>
          <p14:tracePt t="1873" x="1181100" y="2039938"/>
          <p14:tracePt t="1877" x="1173163" y="2055813"/>
          <p14:tracePt t="1883" x="1173163" y="2065338"/>
          <p14:tracePt t="1887" x="1163638" y="2073275"/>
          <p14:tracePt t="1889" x="1155700" y="2090738"/>
          <p14:tracePt t="1893" x="1155700" y="2108200"/>
          <p14:tracePt t="1900" x="1155700" y="2116138"/>
          <p14:tracePt t="1902" x="1147763" y="2124075"/>
          <p14:tracePt t="1907" x="1147763" y="2133600"/>
          <p14:tracePt t="1914" x="1138238" y="2149475"/>
          <p14:tracePt t="1918" x="1138238" y="2159000"/>
          <p14:tracePt t="1926" x="1138238" y="2166938"/>
          <p14:tracePt t="1930" x="1138238" y="2174875"/>
          <p14:tracePt t="1938" x="1130300" y="2184400"/>
          <p14:tracePt t="1946" x="1130300" y="2192338"/>
          <p14:tracePt t="1958" x="1130300" y="2200275"/>
          <p14:tracePt t="1987" x="1130300" y="2209800"/>
          <p14:tracePt t="1991" x="1122363" y="2217738"/>
          <p14:tracePt t="2002" x="1122363" y="2227263"/>
          <p14:tracePt t="2022" x="1122363" y="2235200"/>
          <p14:tracePt t="2366" x="1122363" y="2243138"/>
          <p14:tracePt t="2371" x="1112838" y="2252663"/>
          <p14:tracePt t="2374" x="1112838" y="2278063"/>
          <p14:tracePt t="2379" x="1104900" y="2311400"/>
          <p14:tracePt t="2386" x="1104900" y="2362200"/>
          <p14:tracePt t="2390" x="1096963" y="2387600"/>
          <p14:tracePt t="2394" x="1096963" y="2413000"/>
          <p14:tracePt t="2399" x="1096963" y="2430463"/>
          <p14:tracePt t="2403" x="1096963" y="2455863"/>
          <p14:tracePt t="2406" x="1096963" y="2473325"/>
          <p14:tracePt t="2410" x="1096963" y="2489200"/>
          <p14:tracePt t="2414" x="1096963" y="2516188"/>
          <p14:tracePt t="2418" x="1096963" y="2541588"/>
          <p14:tracePt t="2421" x="1096963" y="2549525"/>
          <p14:tracePt t="2426" x="1096963" y="2566988"/>
          <p14:tracePt t="2431" x="1096963" y="2582863"/>
          <p14:tracePt t="2434" x="1096963" y="2600325"/>
          <p14:tracePt t="2437" x="1096963" y="2617788"/>
          <p14:tracePt t="2443" x="1096963" y="2625725"/>
          <p14:tracePt t="2445" x="1096963" y="2643188"/>
          <p14:tracePt t="2451" x="1096963" y="2651125"/>
          <p14:tracePt t="2453" x="1096963" y="2660650"/>
          <p14:tracePt t="2458" x="1096963" y="2668588"/>
          <p14:tracePt t="2462" x="1096963" y="2676525"/>
          <p14:tracePt t="2473" x="1096963" y="2686050"/>
          <p14:tracePt t="2484" x="1096963" y="2693988"/>
          <p14:tracePt t="2503" x="1096963" y="2701925"/>
          <p14:tracePt t="2738" x="1096963" y="2693988"/>
          <p14:tracePt t="2743" x="1096963" y="2686050"/>
          <p14:tracePt t="2747" x="1096963" y="2676525"/>
          <p14:tracePt t="2752" x="1096963" y="2668588"/>
          <p14:tracePt t="2754" x="1096963" y="2660650"/>
          <p14:tracePt t="2759" x="1096963" y="2643188"/>
          <p14:tracePt t="2763" x="1096963" y="2625725"/>
          <p14:tracePt t="2767" x="1096963" y="2617788"/>
          <p14:tracePt t="2770" x="1096963" y="2600325"/>
          <p14:tracePt t="2774" x="1096963" y="2592388"/>
          <p14:tracePt t="2778" x="1096963" y="2574925"/>
          <p14:tracePt t="2784" x="1096963" y="2549525"/>
          <p14:tracePt t="2787" x="1096963" y="2532063"/>
          <p14:tracePt t="2790" x="1096963" y="2506663"/>
          <p14:tracePt t="2795" x="1096963" y="2489200"/>
          <p14:tracePt t="2800" x="1096963" y="2473325"/>
          <p14:tracePt t="2803" x="1096963" y="2455863"/>
          <p14:tracePt t="2807" x="1104900" y="2438400"/>
          <p14:tracePt t="2811" x="1104900" y="2430463"/>
          <p14:tracePt t="2816" x="1104900" y="2413000"/>
          <p14:tracePt t="2818" x="1112838" y="2397125"/>
          <p14:tracePt t="2822" x="1112838" y="2387600"/>
          <p14:tracePt t="2828" x="1112838" y="2371725"/>
          <p14:tracePt t="2833" x="1112838" y="2362200"/>
          <p14:tracePt t="2836" x="1112838" y="2344738"/>
          <p14:tracePt t="2839" x="1112838" y="2336800"/>
          <p14:tracePt t="2842" x="1112838" y="2328863"/>
          <p14:tracePt t="2847" x="1122363" y="2311400"/>
          <p14:tracePt t="2850" x="1122363" y="2286000"/>
          <p14:tracePt t="2854" x="1122363" y="2278063"/>
          <p14:tracePt t="2858" x="1130300" y="2260600"/>
          <p14:tracePt t="2863" x="1130300" y="2235200"/>
          <p14:tracePt t="2867" x="1130300" y="2227263"/>
          <p14:tracePt t="2870" x="1130300" y="2209800"/>
          <p14:tracePt t="2875" x="1138238" y="2200275"/>
          <p14:tracePt t="2878" x="1138238" y="2184400"/>
          <p14:tracePt t="2883" x="1147763" y="2166938"/>
          <p14:tracePt t="2887" x="1147763" y="2159000"/>
          <p14:tracePt t="2891" x="1155700" y="2141538"/>
          <p14:tracePt t="2894" x="1155700" y="2124075"/>
          <p14:tracePt t="2900" x="1155700" y="2116138"/>
          <p14:tracePt t="2904" x="1163638" y="2098675"/>
          <p14:tracePt t="2906" x="1163638" y="2082800"/>
          <p14:tracePt t="2911" x="1163638" y="2073275"/>
          <p14:tracePt t="2916" x="1173163" y="2055813"/>
          <p14:tracePt t="2919" x="1181100" y="2039938"/>
          <p14:tracePt t="2923" x="1189038" y="2030413"/>
          <p14:tracePt t="2927" x="1189038" y="2014538"/>
          <p14:tracePt t="2933" x="1198563" y="1997075"/>
          <p14:tracePt t="2934" x="1206500" y="1997075"/>
          <p14:tracePt t="2938" x="1206500" y="1979613"/>
          <p14:tracePt t="2942" x="1216025" y="1963738"/>
          <p14:tracePt t="2947" x="1231900" y="1938338"/>
          <p14:tracePt t="2951" x="1231900" y="1928813"/>
          <p14:tracePt t="2955" x="1249363" y="1911350"/>
          <p14:tracePt t="2974" x="1274763" y="1852613"/>
          <p14:tracePt t="2978" x="1292225" y="1844675"/>
          <p14:tracePt t="2984" x="1300163" y="1827213"/>
          <p14:tracePt t="2988" x="1317625" y="1809750"/>
          <p14:tracePt t="2990" x="1325563" y="1801813"/>
          <p14:tracePt t="2994" x="1343025" y="1793875"/>
          <p14:tracePt t="3000" x="1360488" y="1776413"/>
          <p14:tracePt t="3003" x="1376363" y="1758950"/>
          <p14:tracePt t="3006" x="1393825" y="1741488"/>
          <p14:tracePt t="3011" x="1419225" y="1725613"/>
          <p14:tracePt t="3016" x="1436688" y="1725613"/>
          <p14:tracePt t="3018" x="1462088" y="1708150"/>
          <p14:tracePt t="3024" x="1487488" y="1690688"/>
          <p14:tracePt t="3026" x="1504950" y="1682750"/>
          <p14:tracePt t="3034" x="1546225" y="1665288"/>
          <p14:tracePt t="3039" x="1571625" y="1649413"/>
          <p14:tracePt t="3042" x="1589088" y="1639888"/>
          <p14:tracePt t="3047" x="1614488" y="1631950"/>
          <p14:tracePt t="3051" x="1639888" y="1631950"/>
          <p14:tracePt t="3054" x="1657350" y="1622425"/>
          <p14:tracePt t="3058" x="1674813" y="1614488"/>
          <p14:tracePt t="3062" x="1700213" y="1606550"/>
          <p14:tracePt t="3067" x="1725613" y="1597025"/>
          <p14:tracePt t="3071" x="1758950" y="1589088"/>
          <p14:tracePt t="3074" x="1784350" y="1581150"/>
          <p14:tracePt t="3079" x="1835150" y="1571625"/>
          <p14:tracePt t="3084" x="1895475" y="1563688"/>
          <p14:tracePt t="3088" x="1954213" y="1555750"/>
          <p14:tracePt t="3091" x="2022475" y="1555750"/>
          <p14:tracePt t="3094" x="2116138" y="1538288"/>
          <p14:tracePt t="3100" x="2209800" y="1538288"/>
          <p14:tracePt t="3103" x="2336800" y="1530350"/>
          <p14:tracePt t="3108" x="2481263" y="1530350"/>
          <p14:tracePt t="3111" x="2617788" y="1530350"/>
          <p14:tracePt t="3116" x="2762250" y="1530350"/>
          <p14:tracePt t="3122" x="3041650" y="1530350"/>
          <p14:tracePt t="3127" x="3178175" y="1530350"/>
          <p14:tracePt t="3134" x="3459163" y="1530350"/>
          <p14:tracePt t="3138" x="3586163" y="1530350"/>
          <p14:tracePt t="3142" x="3713163" y="1530350"/>
          <p14:tracePt t="3146" x="3832225" y="1530350"/>
          <p14:tracePt t="3151" x="3925888" y="1530350"/>
          <p14:tracePt t="3155" x="4044950" y="1530350"/>
          <p14:tracePt t="3158" x="4156075" y="1530350"/>
          <p14:tracePt t="3163" x="4265613" y="1530350"/>
          <p14:tracePt t="3167" x="4368800" y="1530350"/>
          <p14:tracePt t="3170" x="4478338" y="1530350"/>
          <p14:tracePt t="3174" x="4589463" y="1530350"/>
          <p14:tracePt t="3179" x="4708525" y="1530350"/>
          <p14:tracePt t="3184" x="4802188" y="1530350"/>
          <p14:tracePt t="3186" x="4919663" y="1530350"/>
          <p14:tracePt t="3191" x="5013325" y="1546225"/>
          <p14:tracePt t="3195" x="5132388" y="1563688"/>
          <p14:tracePt t="3201" x="5235575" y="1581150"/>
          <p14:tracePt t="3204" x="5345113" y="1597025"/>
          <p14:tracePt t="3206" x="5438775" y="1614488"/>
          <p14:tracePt t="3211" x="5532438" y="1622425"/>
          <p14:tracePt t="3216" x="5626100" y="1631950"/>
          <p14:tracePt t="3218" x="5694363" y="1639888"/>
          <p14:tracePt t="3223" x="5770563" y="1657350"/>
          <p14:tracePt t="3226" x="5838825" y="1665288"/>
          <p14:tracePt t="3233" x="5915025" y="1682750"/>
          <p14:tracePt t="3235" x="5991225" y="1700213"/>
          <p14:tracePt t="3242" x="6118225" y="1708150"/>
          <p14:tracePt t="3247" x="6178550" y="1716088"/>
          <p14:tracePt t="3251" x="6237288" y="1716088"/>
          <p14:tracePt t="3254" x="6280150" y="1716088"/>
          <p14:tracePt t="3258" x="6338888" y="1725613"/>
          <p14:tracePt t="3263" x="6381750" y="1725613"/>
          <p14:tracePt t="3267" x="6442075" y="1733550"/>
          <p14:tracePt t="3273" x="6500813" y="1733550"/>
          <p14:tracePt t="3275" x="6561138" y="1733550"/>
          <p14:tracePt t="3279" x="6619875" y="1741488"/>
          <p14:tracePt t="3284" x="6688138" y="1741488"/>
          <p14:tracePt t="3288" x="6746875" y="1741488"/>
          <p14:tracePt t="3290" x="6824663" y="1741488"/>
          <p14:tracePt t="3294" x="6908800" y="1758950"/>
          <p14:tracePt t="3300" x="6977063" y="1766888"/>
          <p14:tracePt t="3304" x="7053263" y="1776413"/>
          <p14:tracePt t="3306" x="7113588" y="1784350"/>
          <p14:tracePt t="3311" x="7189788" y="1801813"/>
          <p14:tracePt t="3316" x="7258050" y="1809750"/>
          <p14:tracePt t="3319" x="7316788" y="1819275"/>
          <p14:tracePt t="3323" x="7377113" y="1819275"/>
          <p14:tracePt t="3326" x="7435850" y="1827213"/>
          <p14:tracePt t="3334" x="7529513" y="1844675"/>
          <p14:tracePt t="3341" x="7562850" y="1852613"/>
          <p14:tracePt t="3343" x="7597775" y="1860550"/>
          <p14:tracePt t="3346" x="7613650" y="1870075"/>
          <p14:tracePt t="3350" x="7639050" y="1878013"/>
          <p14:tracePt t="3356" x="7666038" y="1878013"/>
          <p14:tracePt t="3359" x="7673975" y="1895475"/>
          <p14:tracePt t="3363" x="7691438" y="1895475"/>
          <p14:tracePt t="3368" x="7707313" y="1903413"/>
          <p14:tracePt t="3373" x="7716838" y="1911350"/>
          <p14:tracePt t="3375" x="7742238" y="1920875"/>
          <p14:tracePt t="3379" x="7767638" y="1920875"/>
          <p14:tracePt t="3384" x="7793038" y="1928813"/>
          <p14:tracePt t="3388" x="7800975" y="1928813"/>
          <p14:tracePt t="3390" x="7818438" y="1938338"/>
          <p14:tracePt t="3394" x="7835900" y="1946275"/>
          <p14:tracePt t="3400" x="7835900" y="1954213"/>
          <p14:tracePt t="3404" x="7851775" y="1963738"/>
          <p14:tracePt t="3407" x="7869238" y="1963738"/>
          <p14:tracePt t="3411" x="7869238" y="1971675"/>
          <p14:tracePt t="3416" x="7886700" y="1979613"/>
          <p14:tracePt t="3418" x="7894638" y="1989138"/>
          <p14:tracePt t="3427" x="7902575" y="1997075"/>
          <p14:tracePt t="3431" x="7902575" y="2005013"/>
          <p14:tracePt t="3434" x="7912100" y="2005013"/>
          <p14:tracePt t="3438" x="7920038" y="2014538"/>
          <p14:tracePt t="3443" x="7920038" y="2030413"/>
          <p14:tracePt t="3447" x="7927975" y="2030413"/>
          <p14:tracePt t="3451" x="7937500" y="2047875"/>
          <p14:tracePt t="3456" x="7945438" y="2055813"/>
          <p14:tracePt t="3458" x="7945438" y="2065338"/>
          <p14:tracePt t="3463" x="7945438" y="2073275"/>
          <p14:tracePt t="3467" x="7954963" y="2090738"/>
          <p14:tracePt t="3472" x="7954963" y="2098675"/>
          <p14:tracePt t="3474" x="7954963" y="2108200"/>
          <p14:tracePt t="3479" x="7962900" y="2116138"/>
          <p14:tracePt t="3483" x="7962900" y="2133600"/>
          <p14:tracePt t="3488" x="7962900" y="2159000"/>
          <p14:tracePt t="3490" x="7962900" y="2166938"/>
          <p14:tracePt t="3494" x="7962900" y="2192338"/>
          <p14:tracePt t="3500" x="7970838" y="2217738"/>
          <p14:tracePt t="3503" x="7970838" y="2235200"/>
          <p14:tracePt t="3506" x="7970838" y="2260600"/>
          <p14:tracePt t="3510" x="7970838" y="2286000"/>
          <p14:tracePt t="3516" x="7970838" y="2303463"/>
          <p14:tracePt t="3519" x="7970838" y="2328863"/>
          <p14:tracePt t="3522" x="7970838" y="2354263"/>
          <p14:tracePt t="3526" x="7970838" y="2371725"/>
          <p14:tracePt t="3534" x="7945438" y="2422525"/>
          <p14:tracePt t="3538" x="7937500" y="2447925"/>
          <p14:tracePt t="3543" x="7927975" y="2463800"/>
          <p14:tracePt t="3547" x="7920038" y="2481263"/>
          <p14:tracePt t="3551" x="7912100" y="2506663"/>
          <p14:tracePt t="3556" x="7912100" y="2524125"/>
          <p14:tracePt t="3558" x="7894638" y="2532063"/>
          <p14:tracePt t="3563" x="7877175" y="2557463"/>
          <p14:tracePt t="3567" x="7869238" y="2574925"/>
          <p14:tracePt t="3571" x="7861300" y="2592388"/>
          <p14:tracePt t="3574" x="7843838" y="2608263"/>
          <p14:tracePt t="3578" x="7835900" y="2625725"/>
          <p14:tracePt t="3584" x="7826375" y="2643188"/>
          <p14:tracePt t="3586" x="7818438" y="2660650"/>
          <p14:tracePt t="3590" x="7800975" y="2668588"/>
          <p14:tracePt t="3595" x="7793038" y="2686050"/>
          <p14:tracePt t="3600" x="7783513" y="2701925"/>
          <p14:tracePt t="3603" x="7775575" y="2711450"/>
          <p14:tracePt t="3606" x="7767638" y="2719388"/>
          <p14:tracePt t="3611" x="7758113" y="2727325"/>
          <p14:tracePt t="3616" x="7750175" y="2736850"/>
          <p14:tracePt t="3618" x="7750175" y="2744788"/>
          <p14:tracePt t="3627" x="7742238" y="2744788"/>
          <p14:tracePt t="3634" x="7732713" y="2752725"/>
          <p14:tracePt t="3638" x="7732713" y="2762250"/>
          <p14:tracePt t="3651" x="7716838" y="2770188"/>
          <p14:tracePt t="3655" x="7707313" y="2778125"/>
          <p14:tracePt t="3659" x="7707313" y="2787650"/>
          <p14:tracePt t="3668" x="7691438" y="2787650"/>
          <p14:tracePt t="3674" x="7681913" y="2795588"/>
          <p14:tracePt t="3678" x="7666038" y="2805113"/>
          <p14:tracePt t="3684" x="7656513" y="2813050"/>
          <p14:tracePt t="3688" x="7648575" y="2813050"/>
          <p14:tracePt t="3690" x="7639050" y="2820988"/>
          <p14:tracePt t="3694" x="7631113" y="2820988"/>
          <p14:tracePt t="3700" x="7613650" y="2838450"/>
          <p14:tracePt t="3707" x="7597775" y="2846388"/>
          <p14:tracePt t="3711" x="7580313" y="2855913"/>
          <p14:tracePt t="3716" x="7562850" y="2863850"/>
          <p14:tracePt t="3721" x="7546975" y="2871788"/>
          <p14:tracePt t="3723" x="7537450" y="2881313"/>
          <p14:tracePt t="3727" x="7521575" y="2889250"/>
          <p14:tracePt t="3733" x="7504113" y="2889250"/>
          <p14:tracePt t="3735" x="7494588" y="2897188"/>
          <p14:tracePt t="3743" x="7453313" y="2922588"/>
          <p14:tracePt t="3750" x="7418388" y="2940050"/>
          <p14:tracePt t="3756" x="7392988" y="2957513"/>
          <p14:tracePt t="3758" x="7359650" y="2965450"/>
          <p14:tracePt t="3763" x="7334250" y="2982913"/>
          <p14:tracePt t="3767" x="7299325" y="3000375"/>
          <p14:tracePt t="3771" x="7265988" y="3016250"/>
          <p14:tracePt t="3774" x="7205663" y="3041650"/>
          <p14:tracePt t="3779" x="7138988" y="3067050"/>
          <p14:tracePt t="3784" x="7078663" y="3094038"/>
          <p14:tracePt t="3786" x="7002463" y="3127375"/>
          <p14:tracePt t="3790" x="6926263" y="3160713"/>
          <p14:tracePt t="3794" x="6850063" y="3195638"/>
          <p14:tracePt t="3802" x="6654800" y="3289300"/>
          <p14:tracePt t="3811" x="6467475" y="3355975"/>
          <p14:tracePt t="3821" x="6246813" y="3408363"/>
          <p14:tracePt t="3823" x="6143625" y="3433763"/>
          <p14:tracePt t="3831" x="5940425" y="3492500"/>
          <p14:tracePt t="3840" x="5727700" y="3543300"/>
          <p14:tracePt t="3842" x="5608638" y="3568700"/>
          <p14:tracePt t="3846" x="5507038" y="3578225"/>
          <p14:tracePt t="3854" x="5276850" y="3603625"/>
          <p14:tracePt t="3859" x="5167313" y="3611563"/>
          <p14:tracePt t="3862" x="5038725" y="3629025"/>
          <p14:tracePt t="3867" x="4929188" y="3636963"/>
          <p14:tracePt t="3872" x="4827588" y="3636963"/>
          <p14:tracePt t="3874" x="4708525" y="3662363"/>
          <p14:tracePt t="3879" x="4605338" y="3687763"/>
          <p14:tracePt t="3883" x="4521200" y="3713163"/>
          <p14:tracePt t="3888" x="4419600" y="3763963"/>
          <p14:tracePt t="3890" x="4325938" y="3806825"/>
          <p14:tracePt t="3894" x="4224338" y="3867150"/>
          <p14:tracePt t="3900" x="4121150" y="3908425"/>
          <p14:tracePt t="3903" x="4002088" y="3960813"/>
          <p14:tracePt t="3907" x="3900488" y="4019550"/>
          <p14:tracePt t="3911" x="3790950" y="4062413"/>
          <p14:tracePt t="3918" x="3586163" y="4146550"/>
          <p14:tracePt t="3924" x="3484563" y="4181475"/>
          <p14:tracePt t="3926" x="3390900" y="4214813"/>
          <p14:tracePt t="3933" x="3305175" y="4249738"/>
          <p14:tracePt t="3935" x="3228975" y="4275138"/>
          <p14:tracePt t="3942" x="3094038" y="4333875"/>
          <p14:tracePt t="3947" x="3033713" y="4341813"/>
          <p14:tracePt t="3951" x="2974975" y="4359275"/>
          <p14:tracePt t="3954" x="2914650" y="4368800"/>
          <p14:tracePt t="3958" x="2855913" y="4384675"/>
          <p14:tracePt t="3963" x="2795588" y="4394200"/>
          <p14:tracePt t="3967" x="2727325" y="4410075"/>
          <p14:tracePt t="3978" x="2592388" y="4435475"/>
          <p14:tracePt t="3984" x="2549525" y="4445000"/>
          <p14:tracePt t="3987" x="2489200" y="4460875"/>
          <p14:tracePt t="3990" x="2455863" y="4470400"/>
          <p14:tracePt t="3995" x="2405063" y="4486275"/>
          <p14:tracePt t="4000" x="2362200" y="4486275"/>
          <p14:tracePt t="4003" x="2319338" y="4495800"/>
          <p14:tracePt t="4006" x="2286000" y="4503738"/>
          <p14:tracePt t="4011" x="2252663" y="4513263"/>
          <p14:tracePt t="4016" x="2217738" y="4521200"/>
          <p14:tracePt t="4019" x="2184400" y="4529138"/>
          <p14:tracePt t="4022" x="2159000" y="4538663"/>
          <p14:tracePt t="4027" x="2141538" y="4538663"/>
          <p14:tracePt t="4035" x="2098675" y="4546600"/>
          <p14:tracePt t="4038" x="2082800" y="4546600"/>
          <p14:tracePt t="4042" x="2065338" y="4546600"/>
          <p14:tracePt t="4050" x="2039938" y="4564063"/>
          <p14:tracePt t="4054" x="2022475" y="4564063"/>
          <p14:tracePt t="4058" x="2014538" y="4564063"/>
          <p14:tracePt t="4063" x="2005013" y="4572000"/>
          <p14:tracePt t="4067" x="1997075" y="4572000"/>
          <p14:tracePt t="4070" x="1989138" y="4572000"/>
          <p14:tracePt t="4079" x="1971675" y="4572000"/>
          <p14:tracePt t="4083" x="1963738" y="4572000"/>
          <p14:tracePt t="4087" x="1954213" y="4572000"/>
          <p14:tracePt t="4091" x="1938338" y="4572000"/>
          <p14:tracePt t="4094" x="1938338" y="4579938"/>
          <p14:tracePt t="4101" x="1920875" y="4579938"/>
          <p14:tracePt t="4104" x="1911350" y="4579938"/>
          <p14:tracePt t="4106" x="1903413" y="4579938"/>
          <p14:tracePt t="4111" x="1895475" y="4589463"/>
          <p14:tracePt t="4117" x="1885950" y="4589463"/>
          <p14:tracePt t="4123" x="1878013" y="4589463"/>
          <p14:tracePt t="4127" x="1870075" y="4589463"/>
          <p14:tracePt t="4136" x="1844675" y="4589463"/>
          <p14:tracePt t="4140" x="1835150" y="4589463"/>
          <p14:tracePt t="4142" x="1827213" y="4589463"/>
          <p14:tracePt t="4147" x="1819275" y="4589463"/>
          <p14:tracePt t="4151" x="1801813" y="4597400"/>
          <p14:tracePt t="4155" x="1784350" y="4597400"/>
          <p14:tracePt t="4158" x="1776413" y="4597400"/>
          <p14:tracePt t="4163" x="1758950" y="4597400"/>
          <p14:tracePt t="4167" x="1741488" y="4597400"/>
          <p14:tracePt t="4171" x="1733550" y="4597400"/>
          <p14:tracePt t="4174" x="1716088" y="4597400"/>
          <p14:tracePt t="4179" x="1708150" y="4597400"/>
          <p14:tracePt t="4183" x="1690688" y="4597400"/>
          <p14:tracePt t="4187" x="1674813" y="4597400"/>
          <p14:tracePt t="4190" x="1657350" y="4597400"/>
          <p14:tracePt t="4194" x="1631950" y="4589463"/>
          <p14:tracePt t="4200" x="1606550" y="4579938"/>
          <p14:tracePt t="4204" x="1589088" y="4572000"/>
          <p14:tracePt t="4206" x="1571625" y="4572000"/>
          <p14:tracePt t="4211" x="1546225" y="4564063"/>
          <p14:tracePt t="4216" x="1520825" y="4546600"/>
          <p14:tracePt t="4219" x="1495425" y="4538663"/>
          <p14:tracePt t="4222" x="1477963" y="4521200"/>
          <p14:tracePt t="4227" x="1452563" y="4513263"/>
          <p14:tracePt t="4233" x="1427163" y="4495800"/>
          <p14:tracePt t="4235" x="1411288" y="4486275"/>
          <p14:tracePt t="4240" x="1393825" y="4470400"/>
          <p14:tracePt t="4243" x="1376363" y="4460875"/>
          <p14:tracePt t="4250" x="1333500" y="4427538"/>
          <p14:tracePt t="4255" x="1308100" y="4410075"/>
          <p14:tracePt t="4258" x="1292225" y="4394200"/>
          <p14:tracePt t="4263" x="1274763" y="4376738"/>
          <p14:tracePt t="4267" x="1257300" y="4368800"/>
          <p14:tracePt t="4270" x="1241425" y="4351338"/>
          <p14:tracePt t="4274" x="1223963" y="4333875"/>
          <p14:tracePt t="4279" x="1223963" y="4325938"/>
          <p14:tracePt t="4284" x="1206500" y="4316413"/>
          <p14:tracePt t="4286" x="1198563" y="4308475"/>
          <p14:tracePt t="4290" x="1198563" y="4300538"/>
          <p14:tracePt t="4294" x="1189038" y="4291013"/>
          <p14:tracePt t="4300" x="1189038" y="4275138"/>
          <p14:tracePt t="4303" x="1181100" y="4275138"/>
          <p14:tracePt t="4306" x="1173163" y="4265613"/>
          <p14:tracePt t="4311" x="1173163" y="4249738"/>
          <p14:tracePt t="4319" x="1173163" y="4240213"/>
          <p14:tracePt t="4322" x="1163638" y="4232275"/>
          <p14:tracePt t="4327" x="1163638" y="4224338"/>
          <p14:tracePt t="4334" x="1155700" y="4214813"/>
          <p14:tracePt t="4335" x="1155700" y="4206875"/>
          <p14:tracePt t="4343" x="1155700" y="4197350"/>
          <p14:tracePt t="4350" x="1147763" y="4189413"/>
          <p14:tracePt t="4355" x="1147763" y="4181475"/>
          <p14:tracePt t="4363" x="1138238" y="4171950"/>
          <p14:tracePt t="4371" x="1138238" y="4164013"/>
          <p14:tracePt t="4451" x="1130300" y="4156075"/>
          <p14:tracePt t="4479" x="1130300" y="4146550"/>
          <p14:tracePt t="4484" x="1122363" y="4146550"/>
          <p14:tracePt t="4492" x="1122363" y="4138613"/>
          <p14:tracePt t="4494" x="1112838" y="4121150"/>
          <p14:tracePt t="4503" x="1112838" y="4113213"/>
          <p14:tracePt t="4506" x="1112838" y="4105275"/>
          <p14:tracePt t="4516" x="1112838" y="4095750"/>
          <p14:tracePt t="4519" x="1112838" y="4087813"/>
          <p14:tracePt t="4522" x="1112838" y="4079875"/>
          <p14:tracePt t="4527" x="1112838" y="4070350"/>
          <p14:tracePt t="4535" x="1104900" y="4062413"/>
          <p14:tracePt t="4538" x="1104900" y="4052888"/>
          <p14:tracePt t="4543" x="1096963" y="4052888"/>
          <p14:tracePt t="4550" x="1096963" y="4037013"/>
          <p14:tracePt t="4559" x="1087438" y="4019550"/>
          <p14:tracePt t="4736" x="1087438" y="4011613"/>
          <p14:tracePt t="4744" x="1087438" y="4002088"/>
          <p14:tracePt t="4749" x="1087438" y="3994150"/>
          <p14:tracePt t="4751" x="1087438" y="3986213"/>
          <p14:tracePt t="4757" x="1096963" y="3976688"/>
          <p14:tracePt t="4764" x="1096963" y="3968750"/>
          <p14:tracePt t="4769" x="1104900" y="3960813"/>
          <p14:tracePt t="4772" x="1112838" y="3960813"/>
          <p14:tracePt t="4776" x="1112838" y="3951288"/>
          <p14:tracePt t="4780" x="1122363" y="3951288"/>
          <p14:tracePt t="4787" x="1122363" y="3943350"/>
          <p14:tracePt t="4796" x="1130300" y="3935413"/>
          <p14:tracePt t="4801" x="1138238" y="3935413"/>
          <p14:tracePt t="4807" x="1147763" y="3917950"/>
          <p14:tracePt t="4812" x="1155700" y="3908425"/>
          <p14:tracePt t="4816" x="1163638" y="3908425"/>
          <p14:tracePt t="4821" x="1173163" y="3900488"/>
          <p14:tracePt t="4823" x="1181100" y="3892550"/>
          <p14:tracePt t="4828" x="1189038" y="3883025"/>
          <p14:tracePt t="4834" x="1206500" y="3867150"/>
          <p14:tracePt t="4837" x="1223963" y="3857625"/>
          <p14:tracePt t="4840" x="1241425" y="3841750"/>
          <p14:tracePt t="4843" x="1249363" y="3824288"/>
          <p14:tracePt t="4850" x="1257300" y="3824288"/>
          <p14:tracePt t="4851" x="1274763" y="3806825"/>
          <p14:tracePt t="4857" x="1292225" y="3790950"/>
          <p14:tracePt t="4864" x="1308100" y="3773488"/>
          <p14:tracePt t="4868" x="1317625" y="3756025"/>
          <p14:tracePt t="4872" x="1325563" y="3748088"/>
          <p14:tracePt t="4875" x="1333500" y="3738563"/>
          <p14:tracePt t="4880" x="1343025" y="3722688"/>
          <p14:tracePt t="4884" x="1360488" y="3697288"/>
          <p14:tracePt t="4887" x="1368425" y="3687763"/>
          <p14:tracePt t="4891" x="1385888" y="3671888"/>
          <p14:tracePt t="4896" x="1385888" y="3662363"/>
          <p14:tracePt t="4901" x="1393825" y="3646488"/>
          <p14:tracePt t="4903" x="1401763" y="3646488"/>
          <p14:tracePt t="4907" x="1411288" y="3636963"/>
          <p14:tracePt t="4911" x="1411288" y="3629025"/>
          <p14:tracePt t="4928" x="1419225" y="3629025"/>
          <p14:tracePt t="5164" x="1419225" y="3619500"/>
          <p14:tracePt t="5172" x="1427163" y="3611563"/>
          <p14:tracePt t="5180" x="1427163" y="3603625"/>
          <p14:tracePt t="5188" x="1436688" y="3603625"/>
          <p14:tracePt t="5191" x="1444625" y="3594100"/>
          <p14:tracePt t="5201" x="1452563" y="3594100"/>
          <p14:tracePt t="5205" x="1452563" y="3586163"/>
          <p14:tracePt t="5218" x="1462088" y="3586163"/>
          <p14:tracePt t="5224" x="1470025" y="3586163"/>
          <p14:tracePt t="5240" x="1477963" y="3586163"/>
          <p14:tracePt t="5243" x="1487488" y="3586163"/>
          <p14:tracePt t="5252" x="1495425" y="3578225"/>
          <p14:tracePt t="5304" x="1495425" y="3568700"/>
          <p14:tracePt t="5316" x="1504950" y="3568700"/>
          <p14:tracePt t="5328" x="1512888" y="3568700"/>
          <p14:tracePt t="5344" x="1512888" y="3560763"/>
          <p14:tracePt t="5356" x="1520825" y="3560763"/>
          <p14:tracePt t="6044" x="1520825" y="3552825"/>
          <p14:tracePt t="6056" x="1530350" y="3552825"/>
          <p14:tracePt t="6175" x="1530350" y="3543300"/>
          <p14:tracePt t="6184" x="1538288" y="3535363"/>
          <p14:tracePt t="6187" x="1538288" y="3517900"/>
          <p14:tracePt t="6193" x="1546225" y="3502025"/>
          <p14:tracePt t="6196" x="1555750" y="3492500"/>
          <p14:tracePt t="6202" x="1571625" y="3475038"/>
          <p14:tracePt t="6224" x="1581150" y="3475038"/>
          <p14:tracePt t="6248" x="1581150" y="3467100"/>
          <p14:tracePt t="6259" x="1589088" y="3467100"/>
          <p14:tracePt t="6272" x="1589088" y="3459163"/>
          <p14:tracePt t="6284" x="1597025" y="3449638"/>
          <p14:tracePt t="6287" x="1606550" y="3449638"/>
          <p14:tracePt t="6296" x="1614488" y="3449638"/>
          <p14:tracePt t="6312" x="1622425" y="3449638"/>
          <p14:tracePt t="6317" x="1631950" y="3449638"/>
          <p14:tracePt t="6328" x="1639888" y="3449638"/>
          <p14:tracePt t="6336" x="1649413" y="3449638"/>
          <p14:tracePt t="6344" x="1657350" y="3449638"/>
          <p14:tracePt t="6356" x="1665288" y="3449638"/>
          <p14:tracePt t="6372" x="1674813" y="3449638"/>
          <p14:tracePt t="6392" x="1682750" y="3449638"/>
          <p14:tracePt t="6401" x="1690688" y="3449638"/>
          <p14:tracePt t="6418" x="1700213" y="3449638"/>
          <p14:tracePt t="6424" x="1708150" y="3449638"/>
          <p14:tracePt t="6436" x="1716088" y="3449638"/>
          <p14:tracePt t="6544" x="1725613" y="3449638"/>
          <p14:tracePt t="6552" x="1733550" y="3449638"/>
          <p14:tracePt t="6556" x="1733550" y="3441700"/>
          <p14:tracePt t="6584" x="1733550" y="3433763"/>
          <p14:tracePt t="6595" x="1741488" y="3433763"/>
          <p14:tracePt t="6612" x="1751013" y="3433763"/>
          <p14:tracePt t="6639" x="1758950" y="3433763"/>
          <p14:tracePt t="6649" x="1758950" y="3424238"/>
          <p14:tracePt t="6656" x="1766888" y="3424238"/>
          <p14:tracePt t="6659" x="1776413" y="3416300"/>
          <p14:tracePt t="6671" x="1801813" y="3408363"/>
          <p14:tracePt t="6683" x="1819275" y="3408363"/>
          <p14:tracePt t="6687" x="1827213" y="3408363"/>
          <p14:tracePt t="6696" x="1835150" y="3408363"/>
          <p14:tracePt t="6700" x="1844675" y="3408363"/>
          <p14:tracePt t="6704" x="1852613" y="3408363"/>
          <p14:tracePt t="6718" x="1860550" y="3408363"/>
          <p14:tracePt t="6725" x="1870075" y="3408363"/>
          <p14:tracePt t="6745" x="1878013" y="3408363"/>
          <p14:tracePt t="6766" x="1885950" y="3408363"/>
          <p14:tracePt t="6777" x="1895475" y="3408363"/>
          <p14:tracePt t="6784" x="1903413" y="3408363"/>
          <p14:tracePt t="6793" x="1911350" y="3408363"/>
          <p14:tracePt t="6801" x="1920875" y="3408363"/>
          <p14:tracePt t="6805" x="1928813" y="3408363"/>
          <p14:tracePt t="6809" x="1928813" y="3398838"/>
          <p14:tracePt t="6818" x="1928813" y="3390900"/>
          <p14:tracePt t="6825" x="1938338" y="3390900"/>
          <p14:tracePt t="6829" x="1946275" y="3390900"/>
          <p14:tracePt t="6837" x="1954213" y="3382963"/>
          <p14:tracePt t="6841" x="1954213" y="3373438"/>
          <p14:tracePt t="6854" x="1963738" y="3373438"/>
          <p14:tracePt t="6867" x="1963738" y="3365500"/>
          <p14:tracePt t="6877" x="1971675" y="3365500"/>
          <p14:tracePt t="6953" x="1963738" y="3365500"/>
          <p14:tracePt t="6961" x="1954213" y="3365500"/>
          <p14:tracePt t="6966" x="1938338" y="3365500"/>
          <p14:tracePt t="6988" x="1878013" y="3365500"/>
          <p14:tracePt t="6993" x="1860550" y="3373438"/>
          <p14:tracePt t="6997" x="1844675" y="3373438"/>
          <p14:tracePt t="7001" x="1827213" y="3382963"/>
          <p14:tracePt t="7004" x="1801813" y="3390900"/>
          <p14:tracePt t="7009" x="1776413" y="3390900"/>
          <p14:tracePt t="7013" x="1751013" y="3398838"/>
          <p14:tracePt t="7018" x="1733550" y="3408363"/>
          <p14:tracePt t="7022" x="1708150" y="3408363"/>
          <p14:tracePt t="7024" x="1690688" y="3416300"/>
          <p14:tracePt t="7029" x="1674813" y="3416300"/>
          <p14:tracePt t="7033" x="1657350" y="3416300"/>
          <p14:tracePt t="7037" x="1631950" y="3416300"/>
          <p14:tracePt t="7040" x="1614488" y="3416300"/>
          <p14:tracePt t="7044" x="1597025" y="3416300"/>
          <p14:tracePt t="7050" x="1563688" y="3416300"/>
          <p14:tracePt t="7054" x="1546225" y="3416300"/>
          <p14:tracePt t="7056" x="1520825" y="3416300"/>
          <p14:tracePt t="7061" x="1495425" y="3416300"/>
          <p14:tracePt t="7066" x="1477963" y="3416300"/>
          <p14:tracePt t="7069" x="1444625" y="3416300"/>
          <p14:tracePt t="7072" x="1419225" y="3416300"/>
          <p14:tracePt t="7077" x="1393825" y="3416300"/>
          <p14:tracePt t="7085" x="1333500" y="3416300"/>
          <p14:tracePt t="7089" x="1300163" y="3408363"/>
          <p14:tracePt t="7093" x="1282700" y="3408363"/>
          <p14:tracePt t="7096" x="1249363" y="3398838"/>
          <p14:tracePt t="7100" x="1223963" y="3398838"/>
          <p14:tracePt t="7104" x="1198563" y="3390900"/>
          <p14:tracePt t="7109" x="1181100" y="3390900"/>
          <p14:tracePt t="7113" x="1155700" y="3390900"/>
          <p14:tracePt t="7118" x="1130300" y="3382963"/>
          <p14:tracePt t="7122" x="1112838" y="3382963"/>
          <p14:tracePt t="7124" x="1096963" y="3373438"/>
          <p14:tracePt t="7129" x="1079500" y="3373438"/>
          <p14:tracePt t="7133" x="1069975" y="3373438"/>
          <p14:tracePt t="7138" x="1054100" y="3373438"/>
          <p14:tracePt t="7140" x="1036638" y="3373438"/>
          <p14:tracePt t="7144" x="1028700" y="3373438"/>
          <p14:tracePt t="7151" x="1011238" y="3373438"/>
          <p14:tracePt t="7154" x="1003300" y="3373438"/>
          <p14:tracePt t="7157" x="993775" y="3373438"/>
          <p14:tracePt t="7161" x="977900" y="3373438"/>
          <p14:tracePt t="7167" x="968375" y="3373438"/>
          <p14:tracePt t="7169" x="952500" y="3373438"/>
          <p14:tracePt t="7172" x="942975" y="3373438"/>
          <p14:tracePt t="7177" x="925513" y="3373438"/>
          <p14:tracePt t="7184" x="900113" y="3373438"/>
          <p14:tracePt t="7188" x="892175" y="3373438"/>
          <p14:tracePt t="7193" x="884238" y="3373438"/>
          <p14:tracePt t="7196" x="866775" y="3373438"/>
          <p14:tracePt t="7201" x="858838" y="3373438"/>
          <p14:tracePt t="7209" x="841375" y="3373438"/>
          <p14:tracePt t="7213" x="833438" y="3373438"/>
          <p14:tracePt t="7224" x="823913" y="3373438"/>
          <p14:tracePt t="7235" x="815975" y="3373438"/>
          <p14:tracePt t="7241" x="808038" y="3373438"/>
          <p14:tracePt t="7245" x="798513" y="3382963"/>
          <p14:tracePt t="7250" x="790575" y="3382963"/>
          <p14:tracePt t="7254" x="790575" y="3390900"/>
          <p14:tracePt t="7257" x="781050" y="3398838"/>
          <p14:tracePt t="7261" x="765175" y="3398838"/>
          <p14:tracePt t="7271" x="755650" y="3398838"/>
          <p14:tracePt t="7273" x="739775" y="3408363"/>
          <p14:tracePt t="7277" x="730250" y="3416300"/>
          <p14:tracePt t="7285" x="704850" y="3424238"/>
          <p14:tracePt t="7289" x="696913" y="3424238"/>
          <p14:tracePt t="7293" x="688975" y="3441700"/>
          <p14:tracePt t="7297" x="671513" y="3449638"/>
          <p14:tracePt t="7301" x="663575" y="3459163"/>
          <p14:tracePt t="7305" x="646113" y="3467100"/>
          <p14:tracePt t="7308" x="636588" y="3467100"/>
          <p14:tracePt t="7313" x="628650" y="3467100"/>
          <p14:tracePt t="7321" x="620713" y="3475038"/>
          <p14:tracePt t="7325" x="611188" y="3475038"/>
          <p14:tracePt t="7334" x="611188" y="3484563"/>
          <p14:tracePt t="7339" x="603250" y="3484563"/>
          <p14:tracePt t="7352" x="595313" y="3484563"/>
          <p14:tracePt t="7370" x="585788" y="3492500"/>
          <p14:tracePt t="7385" x="577850" y="3502025"/>
          <p14:tracePt t="7388" x="577850" y="3509963"/>
          <p14:tracePt t="7393" x="569913" y="3509963"/>
          <p14:tracePt t="7397" x="569913" y="3517900"/>
          <p14:tracePt t="7402" x="569913" y="3527425"/>
          <p14:tracePt t="7406" x="552450" y="3535363"/>
          <p14:tracePt t="7408" x="544513" y="3535363"/>
          <p14:tracePt t="7413" x="534988" y="3552825"/>
          <p14:tracePt t="7417" x="527050" y="3568700"/>
          <p14:tracePt t="7424" x="501650" y="3611563"/>
          <p14:tracePt t="7428" x="492125" y="3636963"/>
          <p14:tracePt t="7433" x="476250" y="3662363"/>
          <p14:tracePt t="7437" x="476250" y="3671888"/>
          <p14:tracePt t="7440" x="466725" y="3697288"/>
          <p14:tracePt t="7444" x="458788" y="3722688"/>
          <p14:tracePt t="7451" x="450850" y="3756025"/>
          <p14:tracePt t="7453" x="441325" y="3773488"/>
          <p14:tracePt t="7457" x="425450" y="3798888"/>
          <p14:tracePt t="7461" x="415925" y="3824288"/>
          <p14:tracePt t="7468" x="407988" y="3849688"/>
          <p14:tracePt t="7470" x="400050" y="3883025"/>
          <p14:tracePt t="7476" x="374650" y="3951288"/>
          <p14:tracePt t="7483" x="374650" y="3976688"/>
          <p14:tracePt t="7485" x="365125" y="4011613"/>
          <p14:tracePt t="7488" x="357188" y="4044950"/>
          <p14:tracePt t="7492" x="347663" y="4079875"/>
          <p14:tracePt t="7496" x="339725" y="4121150"/>
          <p14:tracePt t="7500" x="331788" y="4156075"/>
          <p14:tracePt t="7506" x="322263" y="4189413"/>
          <p14:tracePt t="7508" x="322263" y="4232275"/>
          <p14:tracePt t="7513" x="322263" y="4275138"/>
          <p14:tracePt t="7517" x="322263" y="4316413"/>
          <p14:tracePt t="7522" x="322263" y="4368800"/>
          <p14:tracePt t="7525" x="322263" y="4410075"/>
          <p14:tracePt t="7529" x="322263" y="4452938"/>
          <p14:tracePt t="7533" x="322263" y="4486275"/>
          <p14:tracePt t="7536" x="322263" y="4513263"/>
          <p14:tracePt t="7540" x="322263" y="4546600"/>
          <p14:tracePt t="7545" x="322263" y="4572000"/>
          <p14:tracePt t="7550" x="322263" y="4589463"/>
          <p14:tracePt t="7553" x="322263" y="4614863"/>
          <p14:tracePt t="7557" x="322263" y="4630738"/>
          <p14:tracePt t="7561" x="322263" y="4640263"/>
          <p14:tracePt t="7566" x="322263" y="4648200"/>
          <p14:tracePt t="7569" x="322263" y="4657725"/>
          <p14:tracePt t="7577" x="322263" y="4673600"/>
          <p14:tracePt t="7583" x="322263" y="4683125"/>
          <p14:tracePt t="7593" x="322263" y="4691063"/>
          <p14:tracePt t="7601" x="322263" y="4708525"/>
          <p14:tracePt t="7609" x="322263" y="4716463"/>
          <p14:tracePt t="7614" x="322263" y="4724400"/>
          <p14:tracePt t="7625" x="322263" y="4741863"/>
          <p14:tracePt t="7629" x="322263" y="4749800"/>
          <p14:tracePt t="7638" x="322263" y="4759325"/>
          <p14:tracePt t="7640" x="322263" y="4767263"/>
          <p14:tracePt t="7651" x="331788" y="4767263"/>
          <p14:tracePt t="7654" x="331788" y="4775200"/>
          <p14:tracePt t="7657" x="331788" y="4784725"/>
          <p14:tracePt t="7667" x="331788" y="4792663"/>
          <p14:tracePt t="7709" x="331788" y="4802188"/>
          <p14:tracePt t="7714" x="331788" y="4810125"/>
          <p14:tracePt t="7720" x="331788" y="4818063"/>
          <p14:tracePt t="7729" x="331788" y="4827588"/>
          <p14:tracePt t="7735" x="331788" y="4835525"/>
          <p14:tracePt t="7745" x="331788" y="4843463"/>
          <p14:tracePt t="7750" x="339725" y="4852988"/>
          <p14:tracePt t="7757" x="339725" y="4860925"/>
          <p14:tracePt t="7761" x="339725" y="4868863"/>
          <p14:tracePt t="7766" x="339725" y="4878388"/>
          <p14:tracePt t="7777" x="339725" y="4886325"/>
          <p14:tracePt t="7981" x="339725" y="4868863"/>
          <p14:tracePt t="7986" x="339725" y="4835525"/>
          <p14:tracePt t="7990" x="339725" y="4810125"/>
          <p14:tracePt t="7993" x="339725" y="4775200"/>
          <p14:tracePt t="7997" x="339725" y="4741863"/>
          <p14:tracePt t="8001" x="339725" y="4716463"/>
          <p14:tracePt t="8005" x="339725" y="4673600"/>
          <p14:tracePt t="8009" x="339725" y="4648200"/>
          <p14:tracePt t="8013" x="339725" y="4605338"/>
          <p14:tracePt t="8018" x="339725" y="4554538"/>
          <p14:tracePt t="8021" x="339725" y="4503738"/>
          <p14:tracePt t="8024" x="339725" y="4445000"/>
          <p14:tracePt t="8029" x="339725" y="4384675"/>
          <p14:tracePt t="8035" x="339725" y="4325938"/>
          <p14:tracePt t="8037" x="339725" y="4275138"/>
          <p14:tracePt t="8040" x="339725" y="4224338"/>
          <p14:tracePt t="8045" x="339725" y="4181475"/>
          <p14:tracePt t="8052" x="339725" y="4105275"/>
          <p14:tracePt t="8056" x="339725" y="4079875"/>
          <p14:tracePt t="8061" x="339725" y="4044950"/>
          <p14:tracePt t="8066" x="339725" y="4002088"/>
          <p14:tracePt t="8069" x="339725" y="3968750"/>
          <p14:tracePt t="8072" x="347663" y="3935413"/>
          <p14:tracePt t="8077" x="357188" y="3900488"/>
          <p14:tracePt t="8081" x="365125" y="3867150"/>
          <p14:tracePt t="8084" x="382588" y="3849688"/>
          <p14:tracePt t="8088" x="390525" y="3816350"/>
          <p14:tracePt t="8093" x="400050" y="3781425"/>
          <p14:tracePt t="8097" x="407988" y="3748088"/>
          <p14:tracePt t="8101" x="415925" y="3713163"/>
          <p14:tracePt t="8105" x="425450" y="3679825"/>
          <p14:tracePt t="8108" x="433388" y="3636963"/>
          <p14:tracePt t="8113" x="433388" y="3603625"/>
          <p14:tracePt t="8118" x="450850" y="3568700"/>
          <p14:tracePt t="8120" x="450850" y="3535363"/>
          <p14:tracePt t="8124" x="458788" y="3517900"/>
          <p14:tracePt t="8129" x="466725" y="3492500"/>
          <p14:tracePt t="8133" x="476250" y="3467100"/>
          <p14:tracePt t="8140" x="476250" y="3433763"/>
          <p14:tracePt t="8144" x="476250" y="3416300"/>
          <p14:tracePt t="8153" x="476250" y="3408363"/>
          <p14:tracePt t="8156" x="476250" y="3398838"/>
          <p14:tracePt t="8160" x="476250" y="3390900"/>
          <p14:tracePt t="8293" x="476250" y="3398838"/>
          <p14:tracePt t="8299" x="466725" y="3424238"/>
          <p14:tracePt t="8302" x="458788" y="3459163"/>
          <p14:tracePt t="8306" x="441325" y="3492500"/>
          <p14:tracePt t="8309" x="433388" y="3527425"/>
          <p14:tracePt t="8312" x="425450" y="3568700"/>
          <p14:tracePt t="8317" x="415925" y="3611563"/>
          <p14:tracePt t="8321" x="407988" y="3671888"/>
          <p14:tracePt t="8324" x="407988" y="3748088"/>
          <p14:tracePt t="8329" x="390525" y="3806825"/>
          <p14:tracePt t="8333" x="390525" y="3875088"/>
          <p14:tracePt t="8338" x="382588" y="3951288"/>
          <p14:tracePt t="8341" x="374650" y="4019550"/>
          <p14:tracePt t="8345" x="374650" y="4095750"/>
          <p14:tracePt t="8351" x="374650" y="4156075"/>
          <p14:tracePt t="8353" x="374650" y="4224338"/>
          <p14:tracePt t="8356" x="374650" y="4283075"/>
          <p14:tracePt t="8361" x="374650" y="4351338"/>
          <p14:tracePt t="8366" x="374650" y="4394200"/>
          <p14:tracePt t="8369" x="374650" y="4452938"/>
          <p14:tracePt t="8372" x="374650" y="4486275"/>
          <p14:tracePt t="8377" x="374650" y="4529138"/>
          <p14:tracePt t="8384" x="374650" y="4589463"/>
          <p14:tracePt t="8388" x="374650" y="4614863"/>
          <p14:tracePt t="8393" x="382588" y="4640263"/>
          <p14:tracePt t="8397" x="390525" y="4657725"/>
          <p14:tracePt t="8404" x="400050" y="4673600"/>
          <p14:tracePt t="8409" x="400050" y="4683125"/>
          <p14:tracePt t="8413" x="407988" y="4691063"/>
          <p14:tracePt t="8417" x="407988" y="4708525"/>
          <p14:tracePt t="8422" x="415925" y="4708525"/>
          <p14:tracePt t="8424" x="415925" y="4716463"/>
          <p14:tracePt t="8428" x="415925" y="4733925"/>
          <p14:tracePt t="8437" x="415925" y="4741863"/>
          <p14:tracePt t="8440" x="415925" y="4759325"/>
          <p14:tracePt t="8444" x="425450" y="4759325"/>
          <p14:tracePt t="8451" x="433388" y="4767263"/>
          <p14:tracePt t="8461" x="441325" y="4775200"/>
          <p14:tracePt t="8858" x="441325" y="4767263"/>
          <p14:tracePt t="8863" x="450850" y="4759325"/>
          <p14:tracePt t="8869" x="458788" y="4716463"/>
          <p14:tracePt t="8873" x="466725" y="4699000"/>
          <p14:tracePt t="8878" x="476250" y="4673600"/>
          <p14:tracePt t="8884" x="484188" y="4648200"/>
          <p14:tracePt t="8890" x="492125" y="4597400"/>
          <p14:tracePt t="8893" x="501650" y="4572000"/>
          <p14:tracePt t="8902" x="509588" y="4495800"/>
          <p14:tracePt t="8910" x="534988" y="4402138"/>
          <p14:tracePt t="8914" x="544513" y="4359275"/>
          <p14:tracePt t="8919" x="552450" y="4308475"/>
          <p14:tracePt t="8922" x="569913" y="4257675"/>
          <p14:tracePt t="8925" x="577850" y="4214813"/>
          <p14:tracePt t="8930" x="595313" y="4164013"/>
          <p14:tracePt t="8935" x="620713" y="4121150"/>
          <p14:tracePt t="8938" x="628650" y="4070350"/>
          <p14:tracePt t="8942" x="646113" y="4037013"/>
          <p14:tracePt t="8946" x="671513" y="3986213"/>
          <p14:tracePt t="8951" x="688975" y="3951288"/>
          <p14:tracePt t="8954" x="722313" y="3917950"/>
          <p14:tracePt t="8957" x="755650" y="3867150"/>
          <p14:tracePt t="8962" x="790575" y="3832225"/>
          <p14:tracePt t="8967" x="823913" y="3790950"/>
          <p14:tracePt t="8975" x="925513" y="3697288"/>
          <p14:tracePt t="8978" x="1003300" y="3654425"/>
          <p14:tracePt t="8985" x="1163638" y="3527425"/>
          <p14:tracePt t="8989" x="1257300" y="3475038"/>
          <p14:tracePt t="8993" x="1333500" y="3416300"/>
          <p14:tracePt t="9001" x="1504950" y="3314700"/>
          <p14:tracePt t="9008" x="1581150" y="3271838"/>
          <p14:tracePt t="9010" x="1657350" y="3228975"/>
          <p14:tracePt t="9013" x="1716088" y="3186113"/>
          <p14:tracePt t="9017" x="1793875" y="3144838"/>
          <p14:tracePt t="9025" x="1920875" y="3067050"/>
          <p14:tracePt t="9030" x="1971675" y="3051175"/>
          <p14:tracePt t="9034" x="2022475" y="3016250"/>
          <p14:tracePt t="9037" x="2065338" y="3000375"/>
          <p14:tracePt t="9041" x="2124075" y="2990850"/>
          <p14:tracePt t="9046" x="2174875" y="2974975"/>
          <p14:tracePt t="9051" x="2235200" y="2957513"/>
          <p14:tracePt t="9053" x="2286000" y="2940050"/>
          <p14:tracePt t="9058" x="2344738" y="2922588"/>
          <p14:tracePt t="9062" x="2405063" y="2914650"/>
          <p14:tracePt t="9068" x="2489200" y="2897188"/>
          <p14:tracePt t="9070" x="2574925" y="2889250"/>
          <p14:tracePt t="9075" x="2676525" y="2881313"/>
          <p14:tracePt t="9078" x="2778125" y="2881313"/>
          <p14:tracePt t="9083" x="2881313" y="2863850"/>
          <p14:tracePt t="9086" x="2990850" y="2863850"/>
          <p14:tracePt t="9090" x="3101975" y="2863850"/>
          <p14:tracePt t="9093" x="3228975" y="2863850"/>
          <p14:tracePt t="9099" x="3340100" y="2863850"/>
          <p14:tracePt t="9102" x="3467100" y="2863850"/>
          <p14:tracePt t="9106" x="3594100" y="2863850"/>
          <p14:tracePt t="9110" x="3713163" y="2863850"/>
          <p14:tracePt t="9114" x="3806825" y="2863850"/>
          <p14:tracePt t="9118" x="3892550" y="2863850"/>
          <p14:tracePt t="9121" x="3994150" y="2863850"/>
          <p14:tracePt t="9126" x="4095750" y="2863850"/>
          <p14:tracePt t="9130" x="4189413" y="2863850"/>
          <p14:tracePt t="9135" x="4291013" y="2863850"/>
          <p14:tracePt t="9138" x="4376738" y="2871788"/>
          <p14:tracePt t="9142" x="4452938" y="2881313"/>
          <p14:tracePt t="9146" x="4546600" y="2889250"/>
          <p14:tracePt t="9151" x="4640263" y="2914650"/>
          <p14:tracePt t="9155" x="4724400" y="2922588"/>
          <p14:tracePt t="9157" x="4810125" y="2932113"/>
          <p14:tracePt t="9162" x="4894263" y="2949575"/>
          <p14:tracePt t="9169" x="5099050" y="2990850"/>
          <p14:tracePt t="9174" x="5200650" y="3016250"/>
          <p14:tracePt t="9178" x="5319713" y="3033713"/>
          <p14:tracePt t="9185" x="5421313" y="3059113"/>
          <p14:tracePt t="9186" x="5524500" y="3094038"/>
          <p14:tracePt t="9190" x="5626100" y="3119438"/>
          <p14:tracePt t="9193" x="5727700" y="3135313"/>
          <p14:tracePt t="9199" x="5829300" y="3160713"/>
          <p14:tracePt t="9202" x="5915025" y="3170238"/>
          <p14:tracePt t="9206" x="5999163" y="3195638"/>
          <p14:tracePt t="9210" x="6084888" y="3203575"/>
          <p14:tracePt t="9214" x="6178550" y="3228975"/>
          <p14:tracePt t="9218" x="6237288" y="3238500"/>
          <p14:tracePt t="9221" x="6297613" y="3246438"/>
          <p14:tracePt t="9225" x="6338888" y="3254375"/>
          <p14:tracePt t="9230" x="6391275" y="3263900"/>
          <p14:tracePt t="9234" x="6424613" y="3271838"/>
          <p14:tracePt t="9238" x="6450013" y="3279775"/>
          <p14:tracePt t="9242" x="6475413" y="3297238"/>
          <p14:tracePt t="9246" x="6500813" y="3305175"/>
          <p14:tracePt t="9250" x="6518275" y="3314700"/>
          <p14:tracePt t="9253" x="6526213" y="3322638"/>
          <p14:tracePt t="9258" x="6551613" y="3330575"/>
          <p14:tracePt t="9261" x="6577013" y="3340100"/>
          <p14:tracePt t="9267" x="6602413" y="3355975"/>
          <p14:tracePt t="9270" x="6637338" y="3373438"/>
          <p14:tracePt t="9274" x="6680200" y="3390900"/>
          <p14:tracePt t="9279" x="6746875" y="3416300"/>
          <p14:tracePt t="9283" x="6807200" y="3433763"/>
          <p14:tracePt t="9286" x="6883400" y="3459163"/>
          <p14:tracePt t="9290" x="6951663" y="3475038"/>
          <p14:tracePt t="9293" x="7019925" y="3502025"/>
          <p14:tracePt t="9301" x="7164388" y="3543300"/>
          <p14:tracePt t="9310" x="7299325" y="3568700"/>
          <p14:tracePt t="9314" x="7359650" y="3578225"/>
          <p14:tracePt t="9318" x="7418388" y="3594100"/>
          <p14:tracePt t="9321" x="7461250" y="3603625"/>
          <p14:tracePt t="9325" x="7512050" y="3603625"/>
          <p14:tracePt t="9330" x="7554913" y="3603625"/>
          <p14:tracePt t="9334" x="7597775" y="3611563"/>
          <p14:tracePt t="9339" x="7631113" y="3611563"/>
          <p14:tracePt t="9341" x="7673975" y="3611563"/>
          <p14:tracePt t="9346" x="7699375" y="3611563"/>
          <p14:tracePt t="9350" x="7724775" y="3611563"/>
          <p14:tracePt t="9355" x="7758113" y="3611563"/>
          <p14:tracePt t="9357" x="7783513" y="3611563"/>
          <p14:tracePt t="9362" x="7810500" y="3611563"/>
          <p14:tracePt t="9367" x="7835900" y="3611563"/>
          <p14:tracePt t="9371" x="7869238" y="3611563"/>
          <p14:tracePt t="9373" x="7902575" y="3611563"/>
          <p14:tracePt t="9378" x="7927975" y="3611563"/>
          <p14:tracePt t="9383" x="7962900" y="3611563"/>
          <p14:tracePt t="9386" x="7988300" y="3611563"/>
          <p14:tracePt t="9390" x="8005763" y="3611563"/>
          <p14:tracePt t="9394" x="8021638" y="3611563"/>
          <p14:tracePt t="9400" x="8047038" y="3619500"/>
          <p14:tracePt t="9402" x="8064500" y="3619500"/>
          <p14:tracePt t="9405" x="8081963" y="3629025"/>
          <p14:tracePt t="9410" x="8107363" y="3629025"/>
          <p14:tracePt t="9413" x="8115300" y="3629025"/>
          <p14:tracePt t="9418" x="8124825" y="3629025"/>
          <p14:tracePt t="9421" x="8140700" y="3636963"/>
          <p14:tracePt t="9430" x="8150225" y="3646488"/>
          <p14:tracePt t="9434" x="8158163" y="3646488"/>
          <p14:tracePt t="9441" x="8166100" y="3654425"/>
          <p14:tracePt t="9446" x="8175625" y="3662363"/>
          <p14:tracePt t="9450" x="8191500" y="3671888"/>
          <p14:tracePt t="9455" x="8191500" y="3679825"/>
          <p14:tracePt t="9457" x="8208963" y="3679825"/>
          <p14:tracePt t="9461" x="8226425" y="3687763"/>
          <p14:tracePt t="9468" x="8234363" y="3697288"/>
          <p14:tracePt t="9473" x="8269288" y="3722688"/>
          <p14:tracePt t="9478" x="8285163" y="3730625"/>
          <p14:tracePt t="9483" x="8302625" y="3748088"/>
          <p14:tracePt t="9486" x="8320088" y="3756025"/>
          <p14:tracePt t="9490" x="8345488" y="3773488"/>
          <p14:tracePt t="9494" x="8378825" y="3790950"/>
          <p14:tracePt t="9501" x="8447088" y="3824288"/>
          <p14:tracePt t="9507" x="8480425" y="3841750"/>
          <p14:tracePt t="9509" x="8515350" y="3857625"/>
          <p14:tracePt t="9514" x="8540750" y="3867150"/>
          <p14:tracePt t="9517" x="8574088" y="3875088"/>
          <p14:tracePt t="9523" x="8609013" y="3883025"/>
          <p14:tracePt t="9525" x="8634413" y="3892550"/>
          <p14:tracePt t="9529" x="8642350" y="3900488"/>
          <p14:tracePt t="9534" x="8667750" y="3908425"/>
          <p14:tracePt t="9537" x="8693150" y="3908425"/>
          <p14:tracePt t="9542" x="8710613" y="3917950"/>
          <p14:tracePt t="9546" x="8736013" y="3917950"/>
          <p14:tracePt t="9551" x="8753475" y="3917950"/>
          <p14:tracePt t="9553" x="8769350" y="3925888"/>
          <p14:tracePt t="9557" x="8796338" y="3925888"/>
          <p14:tracePt t="9562" x="8821738" y="3925888"/>
          <p14:tracePt t="9570" x="8872538" y="3925888"/>
          <p14:tracePt t="9573" x="8897938" y="3925888"/>
          <p14:tracePt t="9578" x="8940800" y="3925888"/>
          <p14:tracePt t="9585" x="8982075" y="3925888"/>
          <p14:tracePt t="9587" x="9017000" y="3925888"/>
          <p14:tracePt t="9589" x="9067800" y="3925888"/>
          <p14:tracePt t="9593" x="9110663" y="39258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오프라인 </a:t>
            </a:r>
            <a:r>
              <a:rPr lang="ko-KR" altLang="en-US" dirty="0" err="1"/>
              <a:t>실습시</a:t>
            </a:r>
            <a:r>
              <a:rPr lang="ko-KR" altLang="en-US" dirty="0"/>
              <a:t> 주의사항</a:t>
            </a:r>
            <a:r>
              <a:rPr lang="en-US" altLang="ko-KR" dirty="0"/>
              <a:t>(</a:t>
            </a:r>
            <a:r>
              <a:rPr lang="ko-KR" altLang="en-US" dirty="0"/>
              <a:t>부정행위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2CEEEBA-7FEF-47F9-B68A-038A566F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4400"/>
            <a:ext cx="7886700" cy="5262563"/>
          </a:xfrm>
        </p:spPr>
        <p:txBody>
          <a:bodyPr/>
          <a:lstStyle/>
          <a:p>
            <a:r>
              <a:rPr lang="ko-KR" altLang="en-US" sz="2400" b="1" dirty="0"/>
              <a:t>인터넷 사용 </a:t>
            </a:r>
            <a:r>
              <a:rPr lang="en-US" altLang="ko-KR" sz="2400" b="1" dirty="0"/>
              <a:t>X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휴대폰 사용 </a:t>
            </a:r>
            <a:r>
              <a:rPr lang="en-US" altLang="ko-KR" sz="2400" b="1" dirty="0"/>
              <a:t>X( </a:t>
            </a:r>
            <a:r>
              <a:rPr lang="ko-KR" altLang="en-US" sz="2400" b="1" dirty="0"/>
              <a:t>실습시간에 휴대폰은 전원을 꺼주세요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퇴실하기 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본인이 사용한 </a:t>
            </a:r>
            <a:r>
              <a:rPr lang="en-US" altLang="ko-KR" sz="2400" b="1" dirty="0"/>
              <a:t>pc 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다시시작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   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-&gt; 002</a:t>
            </a:r>
            <a:r>
              <a:rPr lang="ko-KR" altLang="en-US" sz="2400" b="1" dirty="0"/>
              <a:t>분반에게 소스코드 유출 방지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r>
              <a:rPr lang="ko-KR" altLang="en-US" sz="2400" b="1" dirty="0" err="1"/>
              <a:t>옆사람</a:t>
            </a:r>
            <a:r>
              <a:rPr lang="ko-KR" altLang="en-US" sz="2400" b="1" dirty="0"/>
              <a:t> 모니터 보기 </a:t>
            </a:r>
            <a:r>
              <a:rPr lang="en-US" altLang="ko-KR" sz="2400" b="1" dirty="0"/>
              <a:t>X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타인에게 본인의 비밀번호 알려주기 </a:t>
            </a:r>
            <a:r>
              <a:rPr lang="en-US" altLang="ko-KR" sz="2400" b="1" dirty="0"/>
              <a:t>X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부정행위를 할 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큰 불이익이 갈 예정</a:t>
            </a:r>
            <a:endParaRPr lang="en-US" altLang="ko-KR" sz="2400" b="1" dirty="0"/>
          </a:p>
          <a:p>
            <a:pPr lvl="1"/>
            <a:endParaRPr lang="en-US" altLang="ko-KR" sz="2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7DD49CF-55DA-4999-9CBD-7D881A3B7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6"/>
    </mc:Choice>
    <mc:Fallback xmlns="">
      <p:transition spd="slow" advTm="1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6" x="2293938" y="4478338"/>
          <p14:tracePt t="870" x="2319338" y="4486275"/>
          <p14:tracePt t="873" x="2354263" y="4513263"/>
          <p14:tracePt t="876" x="2397125" y="4529138"/>
          <p14:tracePt t="880" x="2447925" y="4564063"/>
          <p14:tracePt t="888" x="2549525" y="4614863"/>
          <p14:tracePt t="893" x="2608263" y="4630738"/>
          <p14:tracePt t="897" x="2660650" y="4648200"/>
          <p14:tracePt t="902" x="2719388" y="4665663"/>
          <p14:tracePt t="906" x="2778125" y="4683125"/>
          <p14:tracePt t="913" x="2897188" y="4716463"/>
          <p14:tracePt t="917" x="2957513" y="4724400"/>
          <p14:tracePt t="923" x="3016250" y="4733925"/>
          <p14:tracePt t="930" x="3160713" y="4749800"/>
          <p14:tracePt t="933" x="3238500" y="4767263"/>
          <p14:tracePt t="938" x="3297238" y="4775200"/>
          <p14:tracePt t="942" x="3373438" y="4784725"/>
          <p14:tracePt t="950" x="3527425" y="4802188"/>
          <p14:tracePt t="953" x="3603625" y="4802188"/>
          <p14:tracePt t="957" x="3671888" y="4818063"/>
          <p14:tracePt t="969" x="3892550" y="4827588"/>
          <p14:tracePt t="982" x="4062413" y="4827588"/>
          <p14:tracePt t="986" x="4105275" y="4827588"/>
          <p14:tracePt t="991" x="4146550" y="4827588"/>
          <p14:tracePt t="994" x="4181475" y="4827588"/>
          <p14:tracePt t="998" x="4214813" y="4827588"/>
          <p14:tracePt t="1006" x="4257675" y="4827588"/>
          <p14:tracePt t="1009" x="4283075" y="4827588"/>
          <p14:tracePt t="1017" x="4308475" y="4827588"/>
          <p14:tracePt t="1020" x="4325938" y="4827588"/>
          <p14:tracePt t="1030" x="4333875" y="4827588"/>
          <p14:tracePt t="1033" x="4341813" y="4827588"/>
          <p14:tracePt t="1037" x="4351338" y="4827588"/>
          <p14:tracePt t="1045" x="4359275" y="4827588"/>
          <p14:tracePt t="1054" x="4368800" y="4827588"/>
          <p14:tracePt t="1075" x="4376738" y="4827588"/>
          <p14:tracePt t="1197" x="4384675" y="4827588"/>
          <p14:tracePt t="1202" x="4394200" y="4827588"/>
          <p14:tracePt t="1205" x="4402138" y="4818063"/>
          <p14:tracePt t="1213" x="4435475" y="4802188"/>
          <p14:tracePt t="1217" x="4435475" y="4792663"/>
          <p14:tracePt t="1226" x="4460875" y="4775200"/>
          <p14:tracePt t="1229" x="4460875" y="4767263"/>
          <p14:tracePt t="1233" x="4460875" y="4759325"/>
          <p14:tracePt t="1237" x="4470400" y="4749800"/>
          <p14:tracePt t="1241" x="4470400" y="4741863"/>
          <p14:tracePt t="1246" x="4470400" y="4716463"/>
          <p14:tracePt t="1249" x="4470400" y="4699000"/>
          <p14:tracePt t="1253" x="4470400" y="4683125"/>
          <p14:tracePt t="1261" x="4470400" y="4657725"/>
          <p14:tracePt t="13772" x="4470400" y="4630738"/>
          <p14:tracePt t="13776" x="4435475" y="4597400"/>
          <p14:tracePt t="13779" x="4368800" y="4503738"/>
          <p14:tracePt t="13788" x="4189413" y="4283075"/>
          <p14:tracePt t="13791" x="4105275" y="4164013"/>
          <p14:tracePt t="13800" x="3960813" y="3960813"/>
          <p14:tracePt t="13804" x="3892550" y="3892550"/>
          <p14:tracePt t="13807" x="3857625" y="3832225"/>
          <p14:tracePt t="13813" x="3832225" y="3798888"/>
          <p14:tracePt t="13815" x="3824288" y="3781425"/>
          <p14:tracePt t="13821" x="3816350" y="3763963"/>
          <p14:tracePt t="13828" x="3816350" y="3756025"/>
          <p14:tracePt t="13831" x="3806825" y="3738563"/>
          <p14:tracePt t="13836" x="3806825" y="3730625"/>
          <p14:tracePt t="13841" x="3806825" y="3705225"/>
          <p14:tracePt t="13866" x="3697288" y="3441700"/>
          <p14:tracePt t="13869" x="3654425" y="3382963"/>
          <p14:tracePt t="13871" x="3611563" y="3314700"/>
          <p14:tracePt t="13880" x="3517900" y="3160713"/>
          <p14:tracePt t="13884" x="3475038" y="3101975"/>
          <p14:tracePt t="13888" x="3416300" y="3016250"/>
          <p14:tracePt t="13891" x="3365500" y="2940050"/>
          <p14:tracePt t="13895" x="3305175" y="2881313"/>
          <p14:tracePt t="13904" x="3195638" y="2719388"/>
          <p14:tracePt t="13908" x="3152775" y="2668588"/>
          <p14:tracePt t="13911" x="3109913" y="2608263"/>
          <p14:tracePt t="13918" x="3084513" y="2557463"/>
          <p14:tracePt t="13924" x="3008313" y="2447925"/>
          <p14:tracePt t="13927" x="2982913" y="2397125"/>
          <p14:tracePt t="13931" x="2949575" y="2328863"/>
          <p14:tracePt t="13939" x="2897188" y="2243138"/>
          <p14:tracePt t="13943" x="2871788" y="2192338"/>
          <p14:tracePt t="13947" x="2846388" y="2159000"/>
          <p14:tracePt t="13952" x="2813050" y="2108200"/>
          <p14:tracePt t="13955" x="2787650" y="2073275"/>
          <p14:tracePt t="13964" x="2727325" y="1997075"/>
          <p14:tracePt t="13971" x="2668588" y="1938338"/>
          <p14:tracePt t="13977" x="2643188" y="1911350"/>
          <p14:tracePt t="13984" x="2582863" y="1860550"/>
          <p14:tracePt t="13987" x="2541588" y="1819275"/>
          <p14:tracePt t="13991" x="2516188" y="1793875"/>
          <p14:tracePt t="13997" x="2481263" y="1766888"/>
          <p14:tracePt t="14004" x="2422525" y="1725613"/>
          <p14:tracePt t="14007" x="2387600" y="1700213"/>
          <p14:tracePt t="14011" x="2344738" y="1674813"/>
          <p14:tracePt t="14019" x="2311400" y="1657350"/>
          <p14:tracePt t="14021" x="2278063" y="1639888"/>
          <p14:tracePt t="14023" x="2243138" y="1614488"/>
          <p14:tracePt t="14027" x="2209800" y="1589088"/>
          <p14:tracePt t="14036" x="2133600" y="1555750"/>
          <p14:tracePt t="14039" x="2098675" y="1538288"/>
          <p14:tracePt t="14043" x="2065338" y="1530350"/>
          <p14:tracePt t="14052" x="1989138" y="1495425"/>
          <p14:tracePt t="14055" x="1920875" y="1462088"/>
          <p14:tracePt t="14059" x="1878013" y="1444625"/>
          <p14:tracePt t="14066" x="1725613" y="1401763"/>
          <p14:tracePt t="14072" x="1639888" y="1376363"/>
          <p14:tracePt t="14076" x="1538288" y="1360488"/>
          <p14:tracePt t="14084" x="1282700" y="1333500"/>
          <p14:tracePt t="14087" x="1138238" y="1317625"/>
          <p14:tracePt t="14092" x="1011238" y="1308100"/>
          <p14:tracePt t="14100" x="765175" y="1249363"/>
          <p14:tracePt t="14103" x="663575" y="1216025"/>
          <p14:tracePt t="14107" x="560388" y="1173163"/>
          <p14:tracePt t="14116" x="390525" y="1096963"/>
          <p14:tracePt t="14121" x="314325" y="1044575"/>
          <p14:tracePt t="14123" x="238125" y="1019175"/>
          <p14:tracePt t="14128" x="169863" y="993775"/>
          <p14:tracePt t="14135" x="42863" y="94297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34661" y="2545463"/>
            <a:ext cx="46746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53B37B"/>
                </a:solidFill>
                <a:latin typeface="+mn-ea"/>
              </a:rPr>
              <a:t>Thank you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9A4243E-B864-44A1-A5AE-2B977F604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0"/>
    </mc:Choice>
    <mc:Fallback xmlns="">
      <p:transition spd="slow" advTm="11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02319-CC55-4F9F-9B5F-08C3A2A0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주차 별 수업 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D3D300A-E591-447E-8E1F-3AC16F024312}"/>
              </a:ext>
            </a:extLst>
          </p:cNvPr>
          <p:cNvSpPr txBox="1">
            <a:spLocks/>
          </p:cNvSpPr>
          <p:nvPr/>
        </p:nvSpPr>
        <p:spPr>
          <a:xfrm>
            <a:off x="842309" y="2125566"/>
            <a:ext cx="4930962" cy="3526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1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OT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2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</a:t>
            </a:r>
            <a:r>
              <a:rPr lang="ko-KR" altLang="en-US" sz="1800" dirty="0"/>
              <a:t>배열 </a:t>
            </a:r>
            <a:r>
              <a:rPr lang="en-US" altLang="ko-KR" sz="1800" dirty="0"/>
              <a:t>/ </a:t>
            </a:r>
            <a:r>
              <a:rPr lang="ko-KR" altLang="en-US" sz="1800" dirty="0"/>
              <a:t>연결리스트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</a:t>
            </a:r>
            <a:r>
              <a:rPr lang="ko-KR" altLang="en-US" sz="1800" dirty="0"/>
              <a:t>스택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</a:t>
            </a:r>
            <a:r>
              <a:rPr lang="ko-KR" altLang="en-US" sz="1800" dirty="0"/>
              <a:t>큐</a:t>
            </a:r>
            <a:endParaRPr lang="en-US" altLang="ko-KR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5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vector, lists, sequence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6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</a:t>
            </a:r>
            <a:r>
              <a:rPr lang="ko-KR" altLang="en-US" sz="1800" dirty="0"/>
              <a:t>트리</a:t>
            </a:r>
            <a:r>
              <a:rPr lang="en-US" altLang="ko-KR" sz="1800" dirty="0"/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7</a:t>
            </a:r>
            <a:r>
              <a:rPr lang="ko-KR" altLang="en-US" sz="1800" dirty="0"/>
              <a:t>주차 </a:t>
            </a:r>
            <a:r>
              <a:rPr lang="en-US" altLang="ko-KR" sz="1800" dirty="0"/>
              <a:t>– </a:t>
            </a:r>
            <a:r>
              <a:rPr lang="ko-KR" altLang="en-US" sz="1800" dirty="0"/>
              <a:t>트리</a:t>
            </a:r>
            <a:r>
              <a:rPr lang="en-US" altLang="ko-KR" sz="1800" dirty="0"/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/>
              <a:t>8</a:t>
            </a:r>
            <a:r>
              <a:rPr lang="ko-KR" altLang="en-US" sz="1800" b="1" dirty="0"/>
              <a:t>주차 </a:t>
            </a:r>
            <a:r>
              <a:rPr lang="en-US" altLang="ko-KR" sz="1800" b="1" dirty="0"/>
              <a:t>– 1</a:t>
            </a:r>
            <a:r>
              <a:rPr lang="ko-KR" altLang="en-US" sz="1800" b="1" dirty="0"/>
              <a:t>차 시험</a:t>
            </a:r>
            <a:endParaRPr lang="en-US" altLang="ko-KR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C43DB4-9FD3-4E59-BF70-3A7E5633DAD0}"/>
              </a:ext>
            </a:extLst>
          </p:cNvPr>
          <p:cNvSpPr/>
          <p:nvPr/>
        </p:nvSpPr>
        <p:spPr>
          <a:xfrm>
            <a:off x="4078942" y="2125566"/>
            <a:ext cx="4651376" cy="260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9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우선순위 큐</a:t>
            </a:r>
            <a:endParaRPr lang="en-US" altLang="ko-K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10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 err="1"/>
              <a:t>이진탐색트리</a:t>
            </a:r>
            <a:r>
              <a:rPr lang="en-US" altLang="ko-KR" dirty="0"/>
              <a:t>(Dictionary)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11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 err="1"/>
              <a:t>해싱</a:t>
            </a:r>
            <a:r>
              <a:rPr lang="en-US" altLang="ko-KR" dirty="0"/>
              <a:t>(Dictionary)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12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그래프</a:t>
            </a:r>
            <a:r>
              <a:rPr lang="en-US" altLang="ko-KR" dirty="0"/>
              <a:t>1(matrix representation)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13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그래프</a:t>
            </a:r>
            <a:r>
              <a:rPr lang="en-US" altLang="ko-KR" dirty="0"/>
              <a:t>2(adjacency lit representation)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dirty="0"/>
              <a:t>14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그래프</a:t>
            </a:r>
            <a:r>
              <a:rPr lang="en-US" altLang="ko-KR" dirty="0"/>
              <a:t>3(DFS, BFS)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b="1" dirty="0"/>
              <a:t>15</a:t>
            </a:r>
            <a:r>
              <a:rPr lang="ko-KR" altLang="en-US" b="1" dirty="0"/>
              <a:t>주차 </a:t>
            </a:r>
            <a:r>
              <a:rPr lang="en-US" altLang="ko-KR" b="1" dirty="0"/>
              <a:t>– 2</a:t>
            </a:r>
            <a:r>
              <a:rPr lang="ko-KR" altLang="en-US" b="1" dirty="0"/>
              <a:t>차 시험</a:t>
            </a:r>
            <a:endParaRPr lang="en-US" altLang="ko-KR" b="1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99FD7D1-D88D-46C8-8904-7D8385A14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7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7"/>
    </mc:Choice>
    <mc:Fallback>
      <p:transition spd="slow" advTm="18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E5B6A-E536-468B-81C1-5982920425C7}"/>
              </a:ext>
            </a:extLst>
          </p:cNvPr>
          <p:cNvSpPr txBox="1"/>
          <p:nvPr/>
        </p:nvSpPr>
        <p:spPr>
          <a:xfrm>
            <a:off x="914400" y="4019098"/>
            <a:ext cx="7117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Browser</a:t>
            </a:r>
            <a:r>
              <a:rPr lang="ko-KR" altLang="en-US" sz="3600" dirty="0"/>
              <a:t>는 </a:t>
            </a:r>
            <a:r>
              <a:rPr lang="en-US" altLang="ko-KR" sz="3600" dirty="0"/>
              <a:t>Chrome</a:t>
            </a:r>
            <a:r>
              <a:rPr lang="ko-KR" altLang="en-US" sz="3600" dirty="0"/>
              <a:t>을 이용할 것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 err="1"/>
              <a:t>Domjudge</a:t>
            </a:r>
            <a:r>
              <a:rPr lang="ko-KR" altLang="en-US" sz="3600" dirty="0"/>
              <a:t> 서버</a:t>
            </a:r>
            <a:endParaRPr lang="en-US" altLang="ko-KR" sz="3600" dirty="0"/>
          </a:p>
          <a:p>
            <a:r>
              <a:rPr lang="en-US" altLang="ko-KR" sz="3600" dirty="0"/>
              <a:t>https://cs-ds1.inha.ac.kr/public/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F086D-E518-4F4F-BDF7-6153E97CC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6176"/>
            <a:ext cx="5506218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1D21FC-6051-4879-84A2-E71854D340D1}"/>
              </a:ext>
            </a:extLst>
          </p:cNvPr>
          <p:cNvSpPr/>
          <p:nvPr/>
        </p:nvSpPr>
        <p:spPr>
          <a:xfrm>
            <a:off x="1808441" y="1026176"/>
            <a:ext cx="2976623" cy="3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B6DB41-BA13-4213-9A89-FCF342852E49}"/>
              </a:ext>
            </a:extLst>
          </p:cNvPr>
          <p:cNvSpPr/>
          <p:nvPr/>
        </p:nvSpPr>
        <p:spPr>
          <a:xfrm>
            <a:off x="2864886" y="1396910"/>
            <a:ext cx="757203" cy="3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707603C9-4A06-4172-9E61-6057C5516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9"/>
    </mc:Choice>
    <mc:Fallback xmlns="">
      <p:transition spd="slow" advTm="1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3" x="1700213" y="6815138"/>
          <p14:tracePt t="837" x="1716088" y="6772275"/>
          <p14:tracePt t="842" x="1733550" y="6756400"/>
          <p14:tracePt t="844" x="1758950" y="6731000"/>
          <p14:tracePt t="847" x="1784350" y="6705600"/>
          <p14:tracePt t="852" x="1801813" y="6688138"/>
          <p14:tracePt t="857" x="1819275" y="6662738"/>
          <p14:tracePt t="861" x="1835150" y="6637338"/>
          <p14:tracePt t="863" x="1852613" y="6619875"/>
          <p14:tracePt t="867" x="1860550" y="6602413"/>
          <p14:tracePt t="876" x="1878013" y="6561138"/>
          <p14:tracePt t="880" x="1885950" y="6561138"/>
          <p14:tracePt t="884" x="1895475" y="6543675"/>
          <p14:tracePt t="890" x="1903413" y="6526213"/>
          <p14:tracePt t="894" x="1903413" y="6518275"/>
          <p14:tracePt t="896" x="1911350" y="6510338"/>
          <p14:tracePt t="899" x="1911350" y="6492875"/>
          <p14:tracePt t="906" x="1920875" y="6492875"/>
          <p14:tracePt t="908" x="1920875" y="6475413"/>
          <p14:tracePt t="913" x="1920875" y="6467475"/>
          <p14:tracePt t="916" x="1928813" y="6467475"/>
          <p14:tracePt t="920" x="1928813" y="6457950"/>
          <p14:tracePt t="924" x="1938338" y="6450013"/>
          <p14:tracePt t="937" x="1946275" y="6442075"/>
          <p14:tracePt t="948" x="1946275" y="6432550"/>
          <p14:tracePt t="960" x="1954213" y="6432550"/>
          <p14:tracePt t="968" x="1954213" y="6424613"/>
          <p14:tracePt t="1016" x="1954213" y="6416675"/>
          <p14:tracePt t="1028" x="1963738" y="6416675"/>
          <p14:tracePt t="1628" x="1963738" y="6407150"/>
          <p14:tracePt t="1636" x="1963738" y="6399213"/>
          <p14:tracePt t="1640" x="1963738" y="6391275"/>
          <p14:tracePt t="1645" x="1963738" y="6381750"/>
          <p14:tracePt t="1647" x="1963738" y="6365875"/>
          <p14:tracePt t="1652" x="1963738" y="6356350"/>
          <p14:tracePt t="1657" x="1963738" y="6348413"/>
          <p14:tracePt t="1660" x="1963738" y="6330950"/>
          <p14:tracePt t="1664" x="1963738" y="6323013"/>
          <p14:tracePt t="1668" x="1963738" y="6305550"/>
          <p14:tracePt t="1673" x="1963738" y="6297613"/>
          <p14:tracePt t="1676" x="1971675" y="6288088"/>
          <p14:tracePt t="1680" x="1971675" y="6280150"/>
          <p14:tracePt t="1684" x="1971675" y="6272213"/>
          <p14:tracePt t="1690" x="1971675" y="6254750"/>
          <p14:tracePt t="1693" x="1971675" y="6246813"/>
          <p14:tracePt t="1695" x="1979613" y="6237288"/>
          <p14:tracePt t="1700" x="1979613" y="6229350"/>
          <p14:tracePt t="1704" x="1989138" y="6221413"/>
          <p14:tracePt t="1708" x="1989138" y="6211888"/>
          <p14:tracePt t="1716" x="1997075" y="6194425"/>
          <p14:tracePt t="1723" x="2005013" y="6186488"/>
          <p14:tracePt t="1728" x="2005013" y="6178550"/>
          <p14:tracePt t="1732" x="2005013" y="6169025"/>
          <p14:tracePt t="1736" x="2005013" y="6161088"/>
          <p14:tracePt t="1744" x="2014538" y="6153150"/>
          <p14:tracePt t="1748" x="2014538" y="6143625"/>
          <p14:tracePt t="1752" x="2022475" y="6135688"/>
          <p14:tracePt t="1757" x="2022475" y="6127750"/>
          <p14:tracePt t="1761" x="2030413" y="6118225"/>
          <p14:tracePt t="1768" x="2039938" y="6118225"/>
          <p14:tracePt t="1773" x="2039938" y="6110288"/>
          <p14:tracePt t="1778" x="2047875" y="6102350"/>
          <p14:tracePt t="1780" x="2047875" y="6092825"/>
          <p14:tracePt t="1800" x="2047875" y="6084888"/>
          <p14:tracePt t="1810" x="2055813" y="6084888"/>
          <p14:tracePt t="1812" x="2055813" y="6076950"/>
          <p14:tracePt t="1820" x="2065338" y="6076950"/>
          <p14:tracePt t="5190" x="2065338" y="6067425"/>
          <p14:tracePt t="5194" x="2082800" y="6059488"/>
          <p14:tracePt t="5198" x="2098675" y="6042025"/>
          <p14:tracePt t="5202" x="2116138" y="6034088"/>
          <p14:tracePt t="5207" x="2133600" y="6024563"/>
          <p14:tracePt t="5211" x="2159000" y="6008688"/>
          <p14:tracePt t="5214" x="2174875" y="5991225"/>
          <p14:tracePt t="5218" x="2192338" y="5973763"/>
          <p14:tracePt t="5224" x="2192338" y="5965825"/>
          <p14:tracePt t="5228" x="2200275" y="5965825"/>
          <p14:tracePt t="5230" x="2217738" y="5957888"/>
          <p14:tracePt t="5234" x="2217738" y="5948363"/>
          <p14:tracePt t="5240" x="2235200" y="5940425"/>
          <p14:tracePt t="5243" x="2252663" y="5932488"/>
          <p14:tracePt t="5247" x="2252663" y="5922963"/>
          <p14:tracePt t="5249" x="2268538" y="5915025"/>
          <p14:tracePt t="5256" x="2286000" y="5905500"/>
          <p14:tracePt t="5258" x="2293938" y="5897563"/>
          <p14:tracePt t="5262" x="2303463" y="5880100"/>
          <p14:tracePt t="5266" x="2311400" y="5880100"/>
          <p14:tracePt t="5270" x="2328863" y="5872163"/>
          <p14:tracePt t="5278" x="2336800" y="5864225"/>
          <p14:tracePt t="5282" x="2344738" y="5854700"/>
          <p14:tracePt t="5286" x="2354263" y="5846763"/>
          <p14:tracePt t="5290" x="2362200" y="5846763"/>
          <p14:tracePt t="5296" x="2371725" y="5838825"/>
          <p14:tracePt t="5298" x="2371725" y="5829300"/>
          <p14:tracePt t="5302" x="2379663" y="5829300"/>
          <p14:tracePt t="5307" x="2387600" y="5821363"/>
          <p14:tracePt t="5313" x="2405063" y="5803900"/>
          <p14:tracePt t="5318" x="2422525" y="5795963"/>
          <p14:tracePt t="5324" x="2430463" y="5788025"/>
          <p14:tracePt t="5327" x="2447925" y="5778500"/>
          <p14:tracePt t="5330" x="2455863" y="5770563"/>
          <p14:tracePt t="5334" x="2463800" y="5761038"/>
          <p14:tracePt t="5339" x="2481263" y="5753100"/>
          <p14:tracePt t="5343" x="2489200" y="5735638"/>
          <p14:tracePt t="5346" x="2506663" y="5727700"/>
          <p14:tracePt t="5350" x="2506663" y="5719763"/>
          <p14:tracePt t="5358" x="2532063" y="5702300"/>
          <p14:tracePt t="5363" x="2541588" y="5694363"/>
          <p14:tracePt t="5370" x="2549525" y="5684838"/>
          <p14:tracePt t="5375" x="2557463" y="5684838"/>
          <p14:tracePt t="5379" x="2557463" y="5676900"/>
          <p14:tracePt t="5382" x="2566988" y="5668963"/>
          <p14:tracePt t="5386" x="2574925" y="5668963"/>
          <p14:tracePt t="5391" x="2582863" y="5668963"/>
          <p14:tracePt t="5395" x="2582863" y="5659438"/>
          <p14:tracePt t="5397" x="2592388" y="5651500"/>
          <p14:tracePt t="5402" x="2600325" y="5651500"/>
          <p14:tracePt t="5407" x="2608263" y="5651500"/>
          <p14:tracePt t="5412" x="2608263" y="5641975"/>
          <p14:tracePt t="5418" x="2617788" y="5634038"/>
          <p14:tracePt t="5423" x="2625725" y="5634038"/>
          <p14:tracePt t="5430" x="2633663" y="5626100"/>
          <p14:tracePt t="5434" x="2643188" y="5626100"/>
          <p14:tracePt t="5441" x="2643188" y="5616575"/>
          <p14:tracePt t="5443" x="2651125" y="5616575"/>
          <p14:tracePt t="5445" x="2660650" y="5616575"/>
          <p14:tracePt t="5450" x="2668588" y="5616575"/>
          <p14:tracePt t="5458" x="2676525" y="5608638"/>
          <p14:tracePt t="5462" x="2693988" y="5608638"/>
          <p14:tracePt t="5474" x="2711450" y="5608638"/>
          <p14:tracePt t="5478" x="2719388" y="5608638"/>
          <p14:tracePt t="5487" x="2727325" y="5608638"/>
          <p14:tracePt t="5490" x="2736850" y="5608638"/>
          <p14:tracePt t="5498" x="2744788" y="5608638"/>
          <p14:tracePt t="5502" x="2752725" y="5608638"/>
          <p14:tracePt t="5507" x="2762250" y="5608638"/>
          <p14:tracePt t="5510" x="2770188" y="5608638"/>
          <p14:tracePt t="5514" x="2787650" y="5608638"/>
          <p14:tracePt t="5517" x="2805113" y="5608638"/>
          <p14:tracePt t="5524" x="2820988" y="5608638"/>
          <p14:tracePt t="5526" x="2846388" y="5608638"/>
          <p14:tracePt t="5530" x="2863850" y="5608638"/>
          <p14:tracePt t="5534" x="2881313" y="5626100"/>
          <p14:tracePt t="5540" x="2906713" y="5626100"/>
          <p14:tracePt t="5543" x="2940050" y="5634038"/>
          <p14:tracePt t="5545" x="2957513" y="5651500"/>
          <p14:tracePt t="5550" x="2990850" y="5651500"/>
          <p14:tracePt t="5556" x="3025775" y="5668963"/>
          <p14:tracePt t="5558" x="3051175" y="5676900"/>
          <p14:tracePt t="5562" x="3084513" y="5684838"/>
          <p14:tracePt t="5566" x="3109913" y="5694363"/>
          <p14:tracePt t="5574" x="3144838" y="5702300"/>
          <p14:tracePt t="5582" x="3186113" y="5719763"/>
          <p14:tracePt t="5587" x="3203575" y="5727700"/>
          <p14:tracePt t="5591" x="3228975" y="5735638"/>
          <p14:tracePt t="5595" x="3238500" y="5745163"/>
          <p14:tracePt t="5607" x="3279775" y="5761038"/>
          <p14:tracePt t="5613" x="3305175" y="5778500"/>
          <p14:tracePt t="5618" x="3322638" y="5788025"/>
          <p14:tracePt t="5624" x="3322638" y="5795963"/>
          <p14:tracePt t="5626" x="3340100" y="5795963"/>
          <p14:tracePt t="5630" x="3355975" y="5803900"/>
          <p14:tracePt t="5634" x="3365500" y="5813425"/>
          <p14:tracePt t="5640" x="3373438" y="5813425"/>
          <p14:tracePt t="5643" x="3390900" y="5821363"/>
          <p14:tracePt t="5647" x="3398838" y="5821363"/>
          <p14:tracePt t="5650" x="3408363" y="5829300"/>
          <p14:tracePt t="5658" x="3424238" y="5829300"/>
          <p14:tracePt t="5666" x="3433763" y="5829300"/>
          <p14:tracePt t="5670" x="3441700" y="5838825"/>
          <p14:tracePt t="5682" x="3449638" y="5838825"/>
          <p14:tracePt t="5690" x="3459163" y="5838825"/>
          <p14:tracePt t="5795" x="3467100" y="5838825"/>
          <p14:tracePt t="5802" x="3475038" y="5838825"/>
          <p14:tracePt t="5810" x="3484563" y="5838825"/>
          <p14:tracePt t="5823" x="3492500" y="5838825"/>
          <p14:tracePt t="5827" x="3502025" y="5838825"/>
          <p14:tracePt t="5830" x="3509963" y="5838825"/>
          <p14:tracePt t="5846" x="3517900" y="5838825"/>
          <p14:tracePt t="5856" x="3527425" y="5838825"/>
          <p14:tracePt t="5874" x="3535363" y="5838825"/>
          <p14:tracePt t="5910" x="3543300" y="5838825"/>
          <p14:tracePt t="5914" x="3543300" y="5829300"/>
          <p14:tracePt t="5926" x="3552825" y="5829300"/>
          <p14:tracePt t="5930" x="3552825" y="5821363"/>
          <p14:tracePt t="5940" x="3560763" y="5821363"/>
          <p14:tracePt t="5947" x="3568700" y="5813425"/>
          <p14:tracePt t="5964" x="3586163" y="5813425"/>
          <p14:tracePt t="5980" x="3619500" y="5795963"/>
          <p14:tracePt t="5986" x="3629025" y="5795963"/>
          <p14:tracePt t="5994" x="3636963" y="5788025"/>
          <p14:tracePt t="6007" x="3646488" y="5778500"/>
          <p14:tracePt t="6014" x="3654425" y="5770563"/>
          <p14:tracePt t="6027" x="3662363" y="5770563"/>
          <p14:tracePt t="6031" x="3662363" y="5761038"/>
          <p14:tracePt t="6040" x="3671888" y="5761038"/>
          <p14:tracePt t="6046" x="3679825" y="5753100"/>
          <p14:tracePt t="6171" x="3687763" y="5753100"/>
          <p14:tracePt t="6247" x="3687763" y="5761038"/>
          <p14:tracePt t="6256" x="3679825" y="5778500"/>
          <p14:tracePt t="6260" x="3662363" y="5788025"/>
          <p14:tracePt t="6265" x="3646488" y="5803900"/>
          <p14:tracePt t="6268" x="3636963" y="5813425"/>
          <p14:tracePt t="6272" x="3619500" y="5821363"/>
          <p14:tracePt t="6276" x="3594100" y="5829300"/>
          <p14:tracePt t="6279" x="3578225" y="5838825"/>
          <p14:tracePt t="6283" x="3560763" y="5846763"/>
          <p14:tracePt t="6287" x="3527425" y="5854700"/>
          <p14:tracePt t="6291" x="3492500" y="5854700"/>
          <p14:tracePt t="6298" x="3424238" y="5872163"/>
          <p14:tracePt t="6303" x="3382963" y="5872163"/>
          <p14:tracePt t="6307" x="3340100" y="5880100"/>
          <p14:tracePt t="6314" x="3238500" y="5880100"/>
          <p14:tracePt t="6319" x="3195638" y="5880100"/>
          <p14:tracePt t="6324" x="3144838" y="5880100"/>
          <p14:tracePt t="6327" x="3084513" y="5889625"/>
          <p14:tracePt t="6331" x="3033713" y="5889625"/>
          <p14:tracePt t="6335" x="2990850" y="5889625"/>
          <p14:tracePt t="6340" x="2932113" y="5889625"/>
          <p14:tracePt t="6344" x="2871788" y="5889625"/>
          <p14:tracePt t="6347" x="2813050" y="5897563"/>
          <p14:tracePt t="6351" x="2744788" y="5897563"/>
          <p14:tracePt t="6357" x="2668588" y="5897563"/>
          <p14:tracePt t="6360" x="2582863" y="5897563"/>
          <p14:tracePt t="6362" x="2481263" y="5897563"/>
          <p14:tracePt t="6367" x="2387600" y="5897563"/>
          <p14:tracePt t="6373" x="2286000" y="5897563"/>
          <p14:tracePt t="6375" x="2174875" y="5897563"/>
          <p14:tracePt t="6378" x="2065338" y="5897563"/>
          <p14:tracePt t="6383" x="1946275" y="5897563"/>
          <p14:tracePt t="6387" x="1835150" y="5897563"/>
          <p14:tracePt t="6391" x="1751013" y="5897563"/>
          <p14:tracePt t="6395" x="1682750" y="5897563"/>
          <p14:tracePt t="6399" x="1606550" y="5897563"/>
          <p14:tracePt t="6404" x="1538288" y="5897563"/>
          <p14:tracePt t="6408" x="1477963" y="5897563"/>
          <p14:tracePt t="6411" x="1419225" y="5889625"/>
          <p14:tracePt t="6415" x="1368425" y="5880100"/>
          <p14:tracePt t="6419" x="1343025" y="5880100"/>
          <p14:tracePt t="6424" x="1292225" y="5872163"/>
          <p14:tracePt t="6427" x="1266825" y="5872163"/>
          <p14:tracePt t="6431" x="1231900" y="5872163"/>
          <p14:tracePt t="6435" x="1206500" y="5864225"/>
          <p14:tracePt t="6440" x="1189038" y="5864225"/>
          <p14:tracePt t="6446" x="1147763" y="5864225"/>
          <p14:tracePt t="6452" x="1130300" y="5864225"/>
          <p14:tracePt t="6457" x="1112838" y="5854700"/>
          <p14:tracePt t="6460" x="1096963" y="5854700"/>
          <p14:tracePt t="6463" x="1087438" y="5854700"/>
          <p14:tracePt t="6467" x="1069975" y="5846763"/>
          <p14:tracePt t="6473" x="1062038" y="5846763"/>
          <p14:tracePt t="6476" x="1062038" y="5838825"/>
          <p14:tracePt t="6479" x="1054100" y="5838825"/>
          <p14:tracePt t="6483" x="1044575" y="5838825"/>
          <p14:tracePt t="6489" x="1036638" y="5838825"/>
          <p14:tracePt t="6551" x="1028700" y="5838825"/>
          <p14:tracePt t="6559" x="1019175" y="5838825"/>
          <p14:tracePt t="6615" x="1011238" y="5838825"/>
          <p14:tracePt t="6719" x="1011238" y="5829300"/>
          <p14:tracePt t="6723" x="1011238" y="5821363"/>
          <p14:tracePt t="6731" x="1019175" y="5813425"/>
          <p14:tracePt t="6735" x="1028700" y="5803900"/>
          <p14:tracePt t="6741" x="1028700" y="5795963"/>
          <p14:tracePt t="6744" x="1044575" y="5795963"/>
          <p14:tracePt t="6747" x="1062038" y="5795963"/>
          <p14:tracePt t="6751" x="1069975" y="5788025"/>
          <p14:tracePt t="6758" x="1104900" y="5778500"/>
          <p14:tracePt t="6762" x="1122363" y="5778500"/>
          <p14:tracePt t="6767" x="1147763" y="5770563"/>
          <p14:tracePt t="6775" x="1181100" y="5770563"/>
          <p14:tracePt t="6779" x="1206500" y="5770563"/>
          <p14:tracePt t="6783" x="1223963" y="5761038"/>
          <p14:tracePt t="6787" x="1257300" y="5761038"/>
          <p14:tracePt t="6791" x="1266825" y="5761038"/>
          <p14:tracePt t="6795" x="1300163" y="5761038"/>
          <p14:tracePt t="6799" x="1325563" y="5761038"/>
          <p14:tracePt t="6802" x="1343025" y="5761038"/>
          <p14:tracePt t="6807" x="1368425" y="5761038"/>
          <p14:tracePt t="6811" x="1401763" y="5761038"/>
          <p14:tracePt t="6815" x="1419225" y="5761038"/>
          <p14:tracePt t="6818" x="1444625" y="5761038"/>
          <p14:tracePt t="6824" x="1470025" y="5761038"/>
          <p14:tracePt t="6827" x="1495425" y="5761038"/>
          <p14:tracePt t="6831" x="1530350" y="5761038"/>
          <p14:tracePt t="6835" x="1563688" y="5761038"/>
          <p14:tracePt t="6840" x="1597025" y="5761038"/>
          <p14:tracePt t="6843" x="1622425" y="5761038"/>
          <p14:tracePt t="6847" x="1657350" y="5761038"/>
          <p14:tracePt t="6851" x="1690688" y="5761038"/>
          <p14:tracePt t="6859" x="1766888" y="5761038"/>
          <p14:tracePt t="6863" x="1793875" y="5761038"/>
          <p14:tracePt t="6867" x="1827213" y="5761038"/>
          <p14:tracePt t="6872" x="1860550" y="5761038"/>
          <p14:tracePt t="6875" x="1885950" y="5761038"/>
          <p14:tracePt t="6879" x="1938338" y="5761038"/>
          <p14:tracePt t="6883" x="1963738" y="5761038"/>
          <p14:tracePt t="6889" x="1997075" y="5761038"/>
          <p14:tracePt t="6893" x="2022475" y="5770563"/>
          <p14:tracePt t="6895" x="2055813" y="5770563"/>
          <p14:tracePt t="6899" x="2082800" y="5770563"/>
          <p14:tracePt t="6903" x="2116138" y="5770563"/>
          <p14:tracePt t="6908" x="2149475" y="5770563"/>
          <p14:tracePt t="6911" x="2184400" y="5770563"/>
          <p14:tracePt t="6915" x="2209800" y="5770563"/>
          <p14:tracePt t="6918" x="2252663" y="5770563"/>
          <p14:tracePt t="6924" x="2293938" y="5770563"/>
          <p14:tracePt t="6927" x="2344738" y="5770563"/>
          <p14:tracePt t="6931" x="2397125" y="5770563"/>
          <p14:tracePt t="6935" x="2455863" y="5770563"/>
          <p14:tracePt t="6940" x="2498725" y="5770563"/>
          <p14:tracePt t="6943" x="2557463" y="5770563"/>
          <p14:tracePt t="6947" x="2617788" y="5770563"/>
          <p14:tracePt t="6951" x="2660650" y="5770563"/>
          <p14:tracePt t="6957" x="2719388" y="5770563"/>
          <p14:tracePt t="6960" x="2762250" y="5770563"/>
          <p14:tracePt t="6963" x="2820988" y="5770563"/>
          <p14:tracePt t="6978" x="3008313" y="5770563"/>
          <p14:tracePt t="6983" x="3051175" y="5770563"/>
          <p14:tracePt t="6987" x="3094038" y="5770563"/>
          <p14:tracePt t="6993" x="3127375" y="5770563"/>
          <p14:tracePt t="6995" x="3170238" y="5770563"/>
          <p14:tracePt t="6999" x="3211513" y="5770563"/>
          <p14:tracePt t="7004" x="3246438" y="5770563"/>
          <p14:tracePt t="7008" x="3289300" y="5770563"/>
          <p14:tracePt t="7011" x="3330575" y="5770563"/>
          <p14:tracePt t="7015" x="3373438" y="5770563"/>
          <p14:tracePt t="7019" x="3416300" y="5770563"/>
          <p14:tracePt t="7024" x="3475038" y="5770563"/>
          <p14:tracePt t="7027" x="3535363" y="5770563"/>
          <p14:tracePt t="7031" x="3594100" y="5770563"/>
          <p14:tracePt t="7035" x="3662363" y="5770563"/>
          <p14:tracePt t="7040" x="3748088" y="5770563"/>
          <p14:tracePt t="7043" x="3832225" y="5770563"/>
          <p14:tracePt t="7047" x="3908425" y="5770563"/>
          <p14:tracePt t="7051" x="3994150" y="5770563"/>
          <p14:tracePt t="7057" x="4087813" y="5770563"/>
          <p14:tracePt t="7060" x="4189413" y="5770563"/>
          <p14:tracePt t="7063" x="4300538" y="5770563"/>
          <p14:tracePt t="7067" x="4402138" y="5770563"/>
          <p14:tracePt t="7073" x="4513263" y="5770563"/>
          <p14:tracePt t="7076" x="4640263" y="5770563"/>
          <p14:tracePt t="7079" x="4749800" y="5770563"/>
          <p14:tracePt t="7083" x="4868863" y="5770563"/>
          <p14:tracePt t="7087" x="4962525" y="5770563"/>
          <p14:tracePt t="7091" x="5081588" y="5770563"/>
          <p14:tracePt t="7095" x="5192713" y="5770563"/>
          <p14:tracePt t="7099" x="5286375" y="5770563"/>
          <p14:tracePt t="7103" x="5405438" y="5770563"/>
          <p14:tracePt t="7107" x="5489575" y="5770563"/>
          <p14:tracePt t="7111" x="5583238" y="5770563"/>
          <p14:tracePt t="7115" x="5684838" y="5770563"/>
          <p14:tracePt t="7119" x="5813425" y="5770563"/>
          <p14:tracePt t="7124" x="5922963" y="5770563"/>
          <p14:tracePt t="7127" x="6049963" y="5770563"/>
          <p14:tracePt t="7131" x="6169025" y="5770563"/>
          <p14:tracePt t="7135" x="6280150" y="5770563"/>
          <p14:tracePt t="7140" x="6391275" y="5770563"/>
          <p14:tracePt t="7143" x="6500813" y="5770563"/>
          <p14:tracePt t="7147" x="6602413" y="5770563"/>
          <p14:tracePt t="7151" x="6688138" y="5770563"/>
          <p14:tracePt t="7157" x="6789738" y="5770563"/>
          <p14:tracePt t="7160" x="6858000" y="5770563"/>
          <p14:tracePt t="7162" x="6934200" y="5770563"/>
          <p14:tracePt t="7167" x="6985000" y="5770563"/>
          <p14:tracePt t="7173" x="7035800" y="5770563"/>
          <p14:tracePt t="7176" x="7078663" y="5770563"/>
          <p14:tracePt t="7179" x="7104063" y="5770563"/>
          <p14:tracePt t="7183" x="7138988" y="5770563"/>
          <p14:tracePt t="7189" x="7164388" y="5770563"/>
          <p14:tracePt t="7192" x="7172325" y="5770563"/>
          <p14:tracePt t="7199" x="7180263" y="5770563"/>
          <p14:tracePt t="7211" x="7189788" y="5770563"/>
          <p14:tracePt t="7331" x="7197725" y="5770563"/>
          <p14:tracePt t="7335" x="7215188" y="5770563"/>
          <p14:tracePt t="7340" x="7223125" y="5770563"/>
          <p14:tracePt t="7344" x="7248525" y="5770563"/>
          <p14:tracePt t="7347" x="7265988" y="5770563"/>
          <p14:tracePt t="7351" x="7283450" y="5770563"/>
          <p14:tracePt t="7358" x="7299325" y="5770563"/>
          <p14:tracePt t="7360" x="7316788" y="5778500"/>
          <p14:tracePt t="7363" x="7324725" y="5778500"/>
          <p14:tracePt t="7367" x="7342188" y="5778500"/>
          <p14:tracePt t="7375" x="7359650" y="5788025"/>
          <p14:tracePt t="7379" x="7377113" y="5788025"/>
          <p14:tracePt t="7382" x="7385050" y="5788025"/>
          <p14:tracePt t="7389" x="7392988" y="5795963"/>
          <p14:tracePt t="7392" x="7410450" y="5795963"/>
          <p14:tracePt t="7399" x="7427913" y="5795963"/>
          <p14:tracePt t="7403" x="7435850" y="5795963"/>
          <p14:tracePt t="7408" x="7443788" y="5795963"/>
          <p14:tracePt t="7411" x="7453313" y="5795963"/>
          <p14:tracePt t="7424" x="7461250" y="5795963"/>
          <p14:tracePt t="7436" x="7469188" y="5795963"/>
          <p14:tracePt t="7599" x="7478713" y="5795963"/>
          <p14:tracePt t="7895" x="7478713" y="5788025"/>
          <p14:tracePt t="7899" x="7461250" y="5753100"/>
          <p14:tracePt t="7903" x="7435850" y="5684838"/>
          <p14:tracePt t="7908" x="7418388" y="5641975"/>
          <p14:tracePt t="7911" x="7402513" y="5575300"/>
          <p14:tracePt t="7915" x="7385050" y="5532438"/>
          <p14:tracePt t="7920" x="7359650" y="5481638"/>
          <p14:tracePt t="7924" x="7342188" y="5446713"/>
          <p14:tracePt t="7928" x="7324725" y="5413375"/>
          <p14:tracePt t="7931" x="7308850" y="5380038"/>
          <p14:tracePt t="7935" x="7283450" y="5327650"/>
          <p14:tracePt t="7940" x="7265988" y="5294313"/>
          <p14:tracePt t="7943" x="7232650" y="5243513"/>
          <p14:tracePt t="7947" x="7205663" y="5192713"/>
          <p14:tracePt t="7950" x="7172325" y="5141913"/>
          <p14:tracePt t="7973" x="7010400" y="4894263"/>
          <p14:tracePt t="7976" x="6969125" y="4843463"/>
          <p14:tracePt t="7992" x="6850063" y="4683125"/>
          <p14:tracePt t="7994" x="6815138" y="4630738"/>
          <p14:tracePt t="7999" x="6789738" y="4597400"/>
          <p14:tracePt t="8004" x="6772275" y="4564063"/>
          <p14:tracePt t="8008" x="6756400" y="4521200"/>
          <p14:tracePt t="8012" x="6746875" y="4495800"/>
          <p14:tracePt t="8015" x="6738938" y="4460875"/>
          <p14:tracePt t="8019" x="6731000" y="4410075"/>
          <p14:tracePt t="8024" x="6731000" y="4384675"/>
          <p14:tracePt t="8028" x="6731000" y="4341813"/>
          <p14:tracePt t="8031" x="6731000" y="4291013"/>
          <p14:tracePt t="8035" x="6731000" y="4265613"/>
          <p14:tracePt t="8041" x="6731000" y="4232275"/>
          <p14:tracePt t="8045" x="6731000" y="4189413"/>
          <p14:tracePt t="8047" x="6731000" y="4156075"/>
          <p14:tracePt t="8051" x="6738938" y="4130675"/>
          <p14:tracePt t="8059" x="6756400" y="4087813"/>
          <p14:tracePt t="8062" x="6764338" y="4062413"/>
          <p14:tracePt t="8067" x="6764338" y="4037013"/>
          <p14:tracePt t="8075" x="6781800" y="4011613"/>
          <p14:tracePt t="8079" x="6781800" y="3994150"/>
          <p14:tracePt t="8083" x="6789738" y="3994150"/>
          <p14:tracePt t="8087" x="6789738" y="3976688"/>
          <p14:tracePt t="8095" x="6799263" y="3960813"/>
          <p14:tracePt t="8103" x="6799263" y="3951288"/>
          <p14:tracePt t="8107" x="6799263" y="3943350"/>
          <p14:tracePt t="8111" x="6807200" y="3935413"/>
          <p14:tracePt t="8115" x="6815138" y="3925888"/>
          <p14:tracePt t="8120" x="6824663" y="3917950"/>
          <p14:tracePt t="8128" x="6832600" y="3900488"/>
          <p14:tracePt t="8131" x="6840538" y="3892550"/>
          <p14:tracePt t="8134" x="6850063" y="3883025"/>
          <p14:tracePt t="8141" x="6850063" y="3875088"/>
          <p14:tracePt t="8147" x="6865938" y="3849688"/>
          <p14:tracePt t="8151" x="6875463" y="3841750"/>
          <p14:tracePt t="8157" x="6875463" y="3832225"/>
          <p14:tracePt t="8162" x="6900863" y="3798888"/>
          <p14:tracePt t="8167" x="6908800" y="3781425"/>
          <p14:tracePt t="8174" x="6926263" y="3748088"/>
          <p14:tracePt t="8179" x="6943725" y="3722688"/>
          <p14:tracePt t="8183" x="6943725" y="3697288"/>
          <p14:tracePt t="8187" x="6959600" y="3679825"/>
          <p14:tracePt t="8192" x="6969125" y="3654425"/>
          <p14:tracePt t="8199" x="6994525" y="3603625"/>
          <p14:tracePt t="8203" x="7002463" y="3560763"/>
          <p14:tracePt t="8208" x="7019925" y="3527425"/>
          <p14:tracePt t="8212" x="7035800" y="3492500"/>
          <p14:tracePt t="8216" x="7053263" y="3459163"/>
          <p14:tracePt t="8224" x="7104063" y="3355975"/>
          <p14:tracePt t="8229" x="7121525" y="3314700"/>
          <p14:tracePt t="8231" x="7129463" y="3263900"/>
          <p14:tracePt t="8236" x="7154863" y="3221038"/>
          <p14:tracePt t="8240" x="7164388" y="3170238"/>
          <p14:tracePt t="8248" x="7172325" y="3084513"/>
          <p14:tracePt t="8264" x="7189788" y="2871788"/>
          <p14:tracePt t="8268" x="7189788" y="2813050"/>
          <p14:tracePt t="8274" x="7189788" y="2770188"/>
          <p14:tracePt t="8279" x="7189788" y="2660650"/>
          <p14:tracePt t="8284" x="7189788" y="2608263"/>
          <p14:tracePt t="8290" x="7189788" y="2566988"/>
          <p14:tracePt t="8292" x="7180263" y="2532063"/>
          <p14:tracePt t="8296" x="7172325" y="2489200"/>
          <p14:tracePt t="8299" x="7164388" y="2455863"/>
          <p14:tracePt t="8304" x="7164388" y="2422525"/>
          <p14:tracePt t="8309" x="7146925" y="2387600"/>
          <p14:tracePt t="8312" x="7138988" y="2362200"/>
          <p14:tracePt t="8316" x="7121525" y="2344738"/>
          <p14:tracePt t="8321" x="7113588" y="2319338"/>
          <p14:tracePt t="8325" x="7104063" y="2303463"/>
          <p14:tracePt t="8329" x="7096125" y="2278063"/>
          <p14:tracePt t="8332" x="7078663" y="2268538"/>
          <p14:tracePt t="8336" x="7061200" y="2243138"/>
          <p14:tracePt t="8339" x="7053263" y="2235200"/>
          <p14:tracePt t="8347" x="7035800" y="2227263"/>
          <p14:tracePt t="8352" x="7027863" y="2227263"/>
          <p14:tracePt t="8357" x="7002463" y="2217738"/>
          <p14:tracePt t="8362" x="6985000" y="2209800"/>
          <p14:tracePt t="8364" x="6969125" y="2200275"/>
          <p14:tracePt t="8368" x="6959600" y="2192338"/>
          <p14:tracePt t="8375" x="6916738" y="2184400"/>
          <p14:tracePt t="8381" x="6908800" y="2174875"/>
          <p14:tracePt t="8384" x="6883400" y="2166938"/>
          <p14:tracePt t="8390" x="6865938" y="2166938"/>
          <p14:tracePt t="8394" x="6858000" y="2166938"/>
          <p14:tracePt t="8397" x="6850063" y="2166938"/>
          <p14:tracePt t="8400" x="6832600" y="2166938"/>
          <p14:tracePt t="8409" x="6824663" y="2166938"/>
          <p14:tracePt t="8412" x="6815138" y="2159000"/>
          <p14:tracePt t="8420" x="6807200" y="2159000"/>
          <p14:tracePt t="8512" x="6799263" y="2159000"/>
          <p14:tracePt t="8517" x="6789738" y="2159000"/>
          <p14:tracePt t="8524" x="6789738" y="2174875"/>
          <p14:tracePt t="8529" x="6789738" y="2192338"/>
          <p14:tracePt t="8532" x="6789738" y="2217738"/>
          <p14:tracePt t="8536" x="6789738" y="2252663"/>
          <p14:tracePt t="8541" x="6789738" y="2278063"/>
          <p14:tracePt t="8544" x="6789738" y="2319338"/>
          <p14:tracePt t="8548" x="6789738" y="2344738"/>
          <p14:tracePt t="8552" x="6789738" y="2379663"/>
          <p14:tracePt t="8558" x="6781800" y="2413000"/>
          <p14:tracePt t="8560" x="6781800" y="2455863"/>
          <p14:tracePt t="8564" x="6772275" y="2498725"/>
          <p14:tracePt t="8568" x="6764338" y="2549525"/>
          <p14:tracePt t="8574" x="6756400" y="2582863"/>
          <p14:tracePt t="8579" x="6738938" y="2660650"/>
          <p14:tracePt t="8584" x="6731000" y="2693988"/>
          <p14:tracePt t="8592" x="6705600" y="2762250"/>
          <p14:tracePt t="8597" x="6688138" y="2787650"/>
          <p14:tracePt t="8600" x="6670675" y="2805113"/>
          <p14:tracePt t="8608" x="6654800" y="2855913"/>
          <p14:tracePt t="8614" x="6637338" y="2881313"/>
          <p14:tracePt t="8616" x="6619875" y="2906713"/>
          <p14:tracePt t="8620" x="6602413" y="2922588"/>
          <p14:tracePt t="8624" x="6577013" y="2949575"/>
          <p14:tracePt t="8632" x="6551613" y="2990850"/>
          <p14:tracePt t="8637" x="6526213" y="3008313"/>
          <p14:tracePt t="8641" x="6510338" y="3033713"/>
          <p14:tracePt t="8646" x="6492875" y="3051175"/>
          <p14:tracePt t="8648" x="6467475" y="3067050"/>
          <p14:tracePt t="8652" x="6442075" y="3094038"/>
          <p14:tracePt t="8657" x="6432550" y="3109913"/>
          <p14:tracePt t="8660" x="6407150" y="3135313"/>
          <p14:tracePt t="8663" x="6381750" y="3160713"/>
          <p14:tracePt t="8668" x="6356350" y="3186113"/>
          <p14:tracePt t="8674" x="6330950" y="3203575"/>
          <p14:tracePt t="8676" x="6297613" y="3238500"/>
          <p14:tracePt t="8680" x="6272213" y="3263900"/>
          <p14:tracePt t="8684" x="6229350" y="3289300"/>
          <p14:tracePt t="8690" x="6194425" y="3305175"/>
          <p14:tracePt t="8692" x="6169025" y="3330575"/>
          <p14:tracePt t="8696" x="6153150" y="3348038"/>
          <p14:tracePt t="8700" x="6127750" y="3365500"/>
          <p14:tracePt t="8704" x="6102350" y="3382963"/>
          <p14:tracePt t="8708" x="6076950" y="3390900"/>
          <p14:tracePt t="8712" x="6042025" y="3408363"/>
          <p14:tracePt t="8716" x="6008688" y="3424238"/>
          <p14:tracePt t="8724" x="5940425" y="3467100"/>
          <p14:tracePt t="8732" x="5829300" y="3492500"/>
          <p14:tracePt t="8735" x="5788025" y="3509963"/>
          <p14:tracePt t="8740" x="5719763" y="3517900"/>
          <p14:tracePt t="8745" x="5659438" y="3543300"/>
          <p14:tracePt t="8748" x="5600700" y="3560763"/>
          <p14:tracePt t="8752" x="5540375" y="3568700"/>
          <p14:tracePt t="8757" x="5481638" y="3586163"/>
          <p14:tracePt t="8760" x="5405438" y="3603625"/>
          <p14:tracePt t="8764" x="5345113" y="3611563"/>
          <p14:tracePt t="8768" x="5286375" y="3619500"/>
          <p14:tracePt t="8775" x="5208588" y="3646488"/>
          <p14:tracePt t="8776" x="5141913" y="3654425"/>
          <p14:tracePt t="8781" x="5064125" y="3679825"/>
          <p14:tracePt t="8783" x="5005388" y="3687763"/>
          <p14:tracePt t="8790" x="4929188" y="3705225"/>
          <p14:tracePt t="8792" x="4860925" y="3722688"/>
          <p14:tracePt t="8796" x="4784725" y="3730625"/>
          <p14:tracePt t="8800" x="4699000" y="3738563"/>
          <p14:tracePt t="8808" x="4538663" y="3763963"/>
          <p14:tracePt t="8816" x="4376738" y="3773488"/>
          <p14:tracePt t="8820" x="4283075" y="3781425"/>
          <p14:tracePt t="8825" x="4189413" y="3790950"/>
          <p14:tracePt t="8828" x="4105275" y="3806825"/>
          <p14:tracePt t="8832" x="4019550" y="3806825"/>
          <p14:tracePt t="8836" x="3951288" y="3816350"/>
          <p14:tracePt t="8840" x="3867150" y="3816350"/>
          <p14:tracePt t="8845" x="3763963" y="3824288"/>
          <p14:tracePt t="8848" x="3646488" y="3824288"/>
          <p14:tracePt t="8852" x="3527425" y="3824288"/>
          <p14:tracePt t="8857" x="3408363" y="3824288"/>
          <p14:tracePt t="8861" x="3297238" y="3824288"/>
          <p14:tracePt t="8864" x="3195638" y="3824288"/>
          <p14:tracePt t="8868" x="3084513" y="3824288"/>
          <p14:tracePt t="8874" x="2982913" y="3824288"/>
          <p14:tracePt t="8877" x="2881313" y="3816350"/>
          <p14:tracePt t="8880" x="2752725" y="3798888"/>
          <p14:tracePt t="8884" x="2660650" y="3798888"/>
          <p14:tracePt t="8890" x="2557463" y="3790950"/>
          <p14:tracePt t="8894" x="2481263" y="3781425"/>
          <p14:tracePt t="8896" x="2430463" y="3781425"/>
          <p14:tracePt t="8900" x="2354263" y="3763963"/>
          <p14:tracePt t="8908" x="2209800" y="3756025"/>
          <p14:tracePt t="8914" x="2149475" y="3748088"/>
          <p14:tracePt t="8916" x="2090738" y="3738563"/>
          <p14:tracePt t="8923" x="1971675" y="3705225"/>
          <p14:tracePt t="8930" x="1911350" y="3697288"/>
          <p14:tracePt t="8932" x="1852613" y="3679825"/>
          <p14:tracePt t="8936" x="1784350" y="3654425"/>
          <p14:tracePt t="8941" x="1741488" y="3646488"/>
          <p14:tracePt t="8945" x="1665288" y="3629025"/>
          <p14:tracePt t="8948" x="1606550" y="3603625"/>
          <p14:tracePt t="8952" x="1546225" y="3586163"/>
          <p14:tracePt t="8957" x="1477963" y="3568700"/>
          <p14:tracePt t="8967" x="1325563" y="3509963"/>
          <p14:tracePt t="8974" x="1274763" y="3484563"/>
          <p14:tracePt t="8976" x="1216025" y="3467100"/>
          <p14:tracePt t="8980" x="1163638" y="3449638"/>
          <p14:tracePt t="8983" x="1130300" y="3433763"/>
          <p14:tracePt t="8990" x="1087438" y="3408363"/>
          <p14:tracePt t="8992" x="1054100" y="3390900"/>
          <p14:tracePt t="8997" x="1011238" y="3373438"/>
          <p14:tracePt t="8999" x="977900" y="3348038"/>
          <p14:tracePt t="9007" x="900113" y="3297238"/>
          <p14:tracePt t="9016" x="833438" y="3228975"/>
          <p14:tracePt t="9021" x="790575" y="3186113"/>
          <p14:tracePt t="9025" x="765175" y="3152775"/>
          <p14:tracePt t="9028" x="739775" y="3119438"/>
          <p14:tracePt t="9032" x="704850" y="3076575"/>
          <p14:tracePt t="9036" x="679450" y="3041650"/>
          <p14:tracePt t="9041" x="654050" y="3008313"/>
          <p14:tracePt t="9045" x="646113" y="2974975"/>
          <p14:tracePt t="9048" x="628650" y="2940050"/>
          <p14:tracePt t="9053" x="611188" y="2897188"/>
          <p14:tracePt t="9057" x="595313" y="2863850"/>
          <p14:tracePt t="9061" x="585788" y="2846388"/>
          <p14:tracePt t="9065" x="577850" y="2813050"/>
          <p14:tracePt t="9068" x="569913" y="2787650"/>
          <p14:tracePt t="9074" x="569913" y="2752725"/>
          <p14:tracePt t="9076" x="569913" y="2719388"/>
          <p14:tracePt t="9080" x="569913" y="2701925"/>
          <p14:tracePt t="9084" x="569913" y="2676525"/>
          <p14:tracePt t="9090" x="569913" y="2643188"/>
          <p14:tracePt t="9094" x="569913" y="2617788"/>
          <p14:tracePt t="9096" x="569913" y="2582863"/>
          <p14:tracePt t="9099" x="569913" y="2549525"/>
          <p14:tracePt t="9104" x="569913" y="2516188"/>
          <p14:tracePt t="9108" x="569913" y="2473325"/>
          <p14:tracePt t="9112" x="569913" y="2447925"/>
          <p14:tracePt t="9116" x="569913" y="2413000"/>
          <p14:tracePt t="9124" x="577850" y="2344738"/>
          <p14:tracePt t="9128" x="595313" y="2303463"/>
          <p14:tracePt t="9132" x="603250" y="2260600"/>
          <p14:tracePt t="9136" x="620713" y="2217738"/>
          <p14:tracePt t="9140" x="636588" y="2174875"/>
          <p14:tracePt t="9145" x="663575" y="2124075"/>
          <p14:tracePt t="9148" x="679450" y="2090738"/>
          <p14:tracePt t="9152" x="704850" y="2039938"/>
          <p14:tracePt t="9156" x="739775" y="1989138"/>
          <p14:tracePt t="9161" x="755650" y="1946275"/>
          <p14:tracePt t="9164" x="781050" y="1903413"/>
          <p14:tracePt t="9168" x="815975" y="1860550"/>
          <p14:tracePt t="9174" x="841375" y="1809750"/>
          <p14:tracePt t="9177" x="884238" y="1766888"/>
          <p14:tracePt t="9184" x="942975" y="1665288"/>
          <p14:tracePt t="9190" x="968375" y="1631950"/>
          <p14:tracePt t="9192" x="993775" y="1581150"/>
          <p14:tracePt t="9197" x="1011238" y="1546225"/>
          <p14:tracePt t="9200" x="1044575" y="1512888"/>
          <p14:tracePt t="9208" x="1079500" y="1444625"/>
          <p14:tracePt t="9211" x="1096963" y="1401763"/>
          <p14:tracePt t="9216" x="1112838" y="1368425"/>
          <p14:tracePt t="9219" x="1130300" y="1350963"/>
          <p14:tracePt t="9224" x="1147763" y="1325563"/>
          <p14:tracePt t="9232" x="1181100" y="1274763"/>
          <p14:tracePt t="9236" x="1198563" y="1249363"/>
          <p14:tracePt t="9241" x="1223963" y="1223963"/>
          <p14:tracePt t="9245" x="1241425" y="1206500"/>
          <p14:tracePt t="9248" x="1257300" y="1189038"/>
          <p14:tracePt t="9252" x="1282700" y="1163638"/>
          <p14:tracePt t="9257" x="1300163" y="1147763"/>
          <p14:tracePt t="9260" x="1333500" y="1122363"/>
          <p14:tracePt t="9264" x="1343025" y="1104900"/>
          <p14:tracePt t="9268" x="1368425" y="1087438"/>
          <p14:tracePt t="9275" x="1419225" y="1054100"/>
          <p14:tracePt t="9281" x="1436688" y="1036638"/>
          <p14:tracePt t="9283" x="1452563" y="1019175"/>
          <p14:tracePt t="9290" x="1477963" y="1003300"/>
          <p14:tracePt t="9292" x="1504950" y="985838"/>
          <p14:tracePt t="9299" x="1546225" y="968375"/>
          <p14:tracePt t="9307" x="1563688" y="960438"/>
          <p14:tracePt t="9308" x="1581150" y="942975"/>
          <p14:tracePt t="9313" x="1606550" y="935038"/>
          <p14:tracePt t="9315" x="1631950" y="925513"/>
          <p14:tracePt t="9324" x="1674813" y="900113"/>
          <p14:tracePt t="9327" x="1700213" y="892175"/>
          <p14:tracePt t="9331" x="1716088" y="884238"/>
          <p14:tracePt t="9336" x="1751013" y="866775"/>
          <p14:tracePt t="9340" x="1766888" y="858838"/>
          <p14:tracePt t="9344" x="1801813" y="841375"/>
          <p14:tracePt t="9348" x="1852613" y="833438"/>
          <p14:tracePt t="9351" x="1885950" y="823913"/>
          <p14:tracePt t="9357" x="1928813" y="798513"/>
          <p14:tracePt t="9360" x="1979613" y="790575"/>
          <p14:tracePt t="9364" x="2039938" y="781050"/>
          <p14:tracePt t="9368" x="2116138" y="765175"/>
          <p14:tracePt t="9374" x="2174875" y="747713"/>
          <p14:tracePt t="9376" x="2243138" y="739775"/>
          <p14:tracePt t="9381" x="2319338" y="739775"/>
          <p14:tracePt t="9384" x="2387600" y="730250"/>
          <p14:tracePt t="9390" x="2447925" y="730250"/>
          <p14:tracePt t="9392" x="2506663" y="730250"/>
          <p14:tracePt t="9397" x="2574925" y="730250"/>
          <p14:tracePt t="9401" x="2651125" y="730250"/>
          <p14:tracePt t="9406" x="2701925" y="730250"/>
          <p14:tracePt t="9409" x="2778125" y="730250"/>
          <p14:tracePt t="9412" x="2820988" y="730250"/>
          <p14:tracePt t="9416" x="2881313" y="730250"/>
          <p14:tracePt t="9424" x="3000375" y="739775"/>
          <p14:tracePt t="9428" x="3067050" y="755650"/>
          <p14:tracePt t="9432" x="3127375" y="765175"/>
          <p14:tracePt t="9437" x="3203575" y="773113"/>
          <p14:tracePt t="9441" x="3289300" y="790575"/>
          <p14:tracePt t="9445" x="3365500" y="815975"/>
          <p14:tracePt t="9447" x="3449638" y="841375"/>
          <p14:tracePt t="9452" x="3527425" y="849313"/>
          <p14:tracePt t="9457" x="3619500" y="884238"/>
          <p14:tracePt t="9460" x="3713163" y="900113"/>
          <p14:tracePt t="9464" x="3816350" y="925513"/>
          <p14:tracePt t="9468" x="3925888" y="960438"/>
          <p14:tracePt t="9475" x="4011613" y="985838"/>
          <p14:tracePt t="9477" x="4113213" y="1003300"/>
          <p14:tracePt t="9483" x="4316413" y="1062038"/>
          <p14:tracePt t="9489" x="4419600" y="1087438"/>
          <p14:tracePt t="9491" x="4521200" y="1104900"/>
          <p14:tracePt t="9496" x="4597400" y="1130300"/>
          <p14:tracePt t="9500" x="4683125" y="1138238"/>
          <p14:tracePt t="9506" x="4759325" y="1163638"/>
          <p14:tracePt t="9508" x="4843463" y="1181100"/>
          <p14:tracePt t="9512" x="4903788" y="1206500"/>
          <p14:tracePt t="9516" x="4979988" y="1216025"/>
          <p14:tracePt t="9523" x="5106988" y="1249363"/>
          <p14:tracePt t="9532" x="5260975" y="1274763"/>
          <p14:tracePt t="9536" x="5327650" y="1282700"/>
          <p14:tracePt t="9541" x="5421313" y="1300163"/>
          <p14:tracePt t="9545" x="5489575" y="1317625"/>
          <p14:tracePt t="9548" x="5549900" y="1325563"/>
          <p14:tracePt t="9552" x="5626100" y="1350963"/>
          <p14:tracePt t="9558" x="5676900" y="1368425"/>
          <p14:tracePt t="9560" x="5719763" y="1376363"/>
          <p14:tracePt t="9563" x="5788025" y="1401763"/>
          <p14:tracePt t="9567" x="5829300" y="1427163"/>
          <p14:tracePt t="9574" x="5864225" y="1436688"/>
          <p14:tracePt t="9577" x="5915025" y="1452563"/>
          <p14:tracePt t="9584" x="5983288" y="1495425"/>
          <p14:tracePt t="9591" x="6008688" y="1512888"/>
          <p14:tracePt t="9593" x="6042025" y="1538288"/>
          <p14:tracePt t="9597" x="6067425" y="1555750"/>
          <p14:tracePt t="9600" x="6084888" y="1571625"/>
          <p14:tracePt t="9608" x="6118225" y="1614488"/>
          <p14:tracePt t="9616" x="6161088" y="1665288"/>
          <p14:tracePt t="9620" x="6178550" y="1682750"/>
          <p14:tracePt t="9624" x="6203950" y="1716088"/>
          <p14:tracePt t="9631" x="6254750" y="1793875"/>
          <p14:tracePt t="9636" x="6272213" y="1844675"/>
          <p14:tracePt t="9640" x="6297613" y="1885950"/>
          <p14:tracePt t="9648" x="6348413" y="1989138"/>
          <p14:tracePt t="9652" x="6381750" y="2047875"/>
          <p14:tracePt t="9657" x="6399213" y="2098675"/>
          <p14:tracePt t="9660" x="6416675" y="2149475"/>
          <p14:tracePt t="9663" x="6450013" y="2209800"/>
          <p14:tracePt t="9668" x="6467475" y="2260600"/>
          <p14:tracePt t="9673" x="6483350" y="2303463"/>
          <p14:tracePt t="9677" x="6518275" y="2354263"/>
          <p14:tracePt t="9684" x="6543675" y="2463800"/>
          <p14:tracePt t="9689" x="6569075" y="2506663"/>
          <p14:tracePt t="9692" x="6577013" y="2566988"/>
          <p14:tracePt t="9697" x="6577013" y="2617788"/>
          <p14:tracePt t="9699" x="6577013" y="2660650"/>
          <p14:tracePt t="9706" x="6586538" y="2719388"/>
          <p14:tracePt t="9708" x="6586538" y="2762250"/>
          <p14:tracePt t="9713" x="6586538" y="2805113"/>
          <p14:tracePt t="9716" x="6586538" y="2863850"/>
          <p14:tracePt t="9720" x="6586538" y="2906713"/>
          <p14:tracePt t="9724" x="6594475" y="2965450"/>
          <p14:tracePt t="9727" x="6594475" y="3025775"/>
          <p14:tracePt t="9732" x="6594475" y="3067050"/>
          <p14:tracePt t="9736" x="6594475" y="3109913"/>
          <p14:tracePt t="9741" x="6586538" y="3170238"/>
          <p14:tracePt t="9745" x="6577013" y="3203575"/>
          <p14:tracePt t="9748" x="6569075" y="3254375"/>
          <p14:tracePt t="9752" x="6561138" y="3289300"/>
          <p14:tracePt t="9757" x="6551613" y="3330575"/>
          <p14:tracePt t="9762" x="6543675" y="3365500"/>
          <p14:tracePt t="9764" x="6526213" y="3408363"/>
          <p14:tracePt t="9768" x="6518275" y="3441700"/>
          <p14:tracePt t="9774" x="6492875" y="3467100"/>
          <p14:tracePt t="9776" x="6475413" y="3502025"/>
          <p14:tracePt t="9780" x="6457950" y="3527425"/>
          <p14:tracePt t="9784" x="6442075" y="3552825"/>
          <p14:tracePt t="9791" x="6407150" y="3594100"/>
          <p14:tracePt t="9800" x="6381750" y="3611563"/>
          <p14:tracePt t="9808" x="6348413" y="3654425"/>
          <p14:tracePt t="9811" x="6330950" y="3671888"/>
          <p14:tracePt t="9816" x="6305550" y="3687763"/>
          <p14:tracePt t="9821" x="6297613" y="3705225"/>
          <p14:tracePt t="9825" x="6280150" y="3722688"/>
          <p14:tracePt t="9830" x="6254750" y="3748088"/>
          <p14:tracePt t="9832" x="6229350" y="3763963"/>
          <p14:tracePt t="9836" x="6203950" y="3790950"/>
          <p14:tracePt t="9841" x="6169025" y="3816350"/>
          <p14:tracePt t="9844" x="6143625" y="3832225"/>
          <p14:tracePt t="9848" x="6110288" y="3849688"/>
          <p14:tracePt t="9852" x="6076950" y="3867150"/>
          <p14:tracePt t="9857" x="6049963" y="3875088"/>
          <p14:tracePt t="9861" x="6008688" y="3883025"/>
          <p14:tracePt t="9865" x="5973763" y="3892550"/>
          <p14:tracePt t="9868" x="5932488" y="3892550"/>
          <p14:tracePt t="9876" x="5813425" y="3908425"/>
          <p14:tracePt t="9884" x="5668963" y="3908425"/>
          <p14:tracePt t="9889" x="5583238" y="3917950"/>
          <p14:tracePt t="9894" x="5489575" y="3917950"/>
          <p14:tracePt t="9896" x="5370513" y="3917950"/>
          <p14:tracePt t="9900" x="5243513" y="3917950"/>
          <p14:tracePt t="9904" x="5132388" y="3917950"/>
          <p14:tracePt t="9908" x="5022850" y="3917950"/>
          <p14:tracePt t="9912" x="4937125" y="3917950"/>
          <p14:tracePt t="9916" x="4835525" y="3917950"/>
          <p14:tracePt t="9920" x="4767263" y="3917950"/>
          <p14:tracePt t="9923" x="4708525" y="3917950"/>
          <p14:tracePt t="9928" x="4630738" y="3917950"/>
          <p14:tracePt t="9932" x="4579938" y="3917950"/>
          <p14:tracePt t="9936" x="4521200" y="3917950"/>
          <p14:tracePt t="9941" x="4452938" y="3917950"/>
          <p14:tracePt t="9944" x="4394200" y="3917950"/>
          <p14:tracePt t="9948" x="4316413" y="3917950"/>
          <p14:tracePt t="9958" x="4189413" y="3917950"/>
          <p14:tracePt t="9965" x="4037013" y="3917950"/>
          <p14:tracePt t="9980" x="3730625" y="3900488"/>
          <p14:tracePt t="9984" x="3654425" y="3875088"/>
          <p14:tracePt t="9992" x="3517900" y="3832225"/>
          <p14:tracePt t="9996" x="3441700" y="3798888"/>
          <p14:tracePt t="10000" x="3365500" y="3781425"/>
          <p14:tracePt t="10008" x="3221038" y="3713163"/>
          <p14:tracePt t="10012" x="3127375" y="3679825"/>
          <p14:tracePt t="10016" x="3041650" y="3646488"/>
          <p14:tracePt t="10020" x="2949575" y="3603625"/>
          <p14:tracePt t="10023" x="2855913" y="3568700"/>
          <p14:tracePt t="10032" x="2676525" y="3502025"/>
          <p14:tracePt t="10037" x="2574925" y="3467100"/>
          <p14:tracePt t="10041" x="2489200" y="3433763"/>
          <p14:tracePt t="10044" x="2397125" y="3398838"/>
          <p14:tracePt t="10048" x="2319338" y="3365500"/>
          <p14:tracePt t="10053" x="2260600" y="3340100"/>
          <p14:tracePt t="10057" x="2184400" y="3305175"/>
          <p14:tracePt t="10061" x="2124075" y="3271838"/>
          <p14:tracePt t="10064" x="2055813" y="3246438"/>
          <p14:tracePt t="10068" x="2014538" y="3221038"/>
          <p14:tracePt t="10074" x="1946275" y="3195638"/>
          <p14:tracePt t="10076" x="1895475" y="3160713"/>
          <p14:tracePt t="10081" x="1852613" y="3135313"/>
          <p14:tracePt t="10084" x="1801813" y="3094038"/>
          <p14:tracePt t="10089" x="1751013" y="3059113"/>
          <p14:tracePt t="10091" x="1708150" y="3025775"/>
          <p14:tracePt t="10097" x="1657350" y="2982913"/>
          <p14:tracePt t="10100" x="1622425" y="2940050"/>
          <p14:tracePt t="10107" x="1581150" y="2906713"/>
          <p14:tracePt t="10108" x="1546225" y="2863850"/>
          <p14:tracePt t="10116" x="1487488" y="2778125"/>
          <p14:tracePt t="10121" x="1462088" y="2744788"/>
          <p14:tracePt t="10125" x="1427163" y="2693988"/>
          <p14:tracePt t="10131" x="1393825" y="2608263"/>
          <p14:tracePt t="10136" x="1385888" y="2566988"/>
          <p14:tracePt t="10140" x="1360488" y="2506663"/>
          <p14:tracePt t="10145" x="1343025" y="2455863"/>
          <p14:tracePt t="10148" x="1325563" y="2422525"/>
          <p14:tracePt t="10152" x="1317625" y="2387600"/>
          <p14:tracePt t="10157" x="1300163" y="2336800"/>
          <p14:tracePt t="10161" x="1292225" y="2319338"/>
          <p14:tracePt t="10164" x="1282700" y="2286000"/>
          <p14:tracePt t="10168" x="1274763" y="2260600"/>
          <p14:tracePt t="10175" x="1266825" y="2235200"/>
          <p14:tracePt t="10182" x="1266825" y="2217738"/>
          <p14:tracePt t="10184" x="1266825" y="2200275"/>
          <p14:tracePt t="10189" x="1266825" y="2184400"/>
          <p14:tracePt t="10197" x="1266825" y="2149475"/>
          <p14:tracePt t="10200" x="1266825" y="2124075"/>
          <p14:tracePt t="10204" x="1266825" y="2098675"/>
          <p14:tracePt t="10208" x="1266825" y="2082800"/>
          <p14:tracePt t="10212" x="1266825" y="2047875"/>
          <p14:tracePt t="10216" x="1266825" y="2022475"/>
          <p14:tracePt t="10224" x="1282700" y="1954213"/>
          <p14:tracePt t="10228" x="1292225" y="1938338"/>
          <p14:tracePt t="10232" x="1300163" y="1903413"/>
          <p14:tracePt t="10236" x="1308100" y="1870075"/>
          <p14:tracePt t="10241" x="1317625" y="1844675"/>
          <p14:tracePt t="10246" x="1333500" y="1819275"/>
          <p14:tracePt t="10248" x="1333500" y="1801813"/>
          <p14:tracePt t="10252" x="1350963" y="1776413"/>
          <p14:tracePt t="10257" x="1360488" y="1751013"/>
          <p14:tracePt t="10260" x="1360488" y="1725613"/>
          <p14:tracePt t="10265" x="1368425" y="1716088"/>
          <p14:tracePt t="10268" x="1385888" y="1690688"/>
          <p14:tracePt t="10274" x="1393825" y="1665288"/>
          <p14:tracePt t="10281" x="1411288" y="1631950"/>
          <p14:tracePt t="10284" x="1419225" y="1606550"/>
          <p14:tracePt t="10290" x="1436688" y="1581150"/>
          <p14:tracePt t="10292" x="1444625" y="1555750"/>
          <p14:tracePt t="10297" x="1452563" y="1546225"/>
          <p14:tracePt t="10301" x="1470025" y="1520825"/>
          <p14:tracePt t="10307" x="1477963" y="1504950"/>
          <p14:tracePt t="10310" x="1495425" y="1477963"/>
          <p14:tracePt t="10315" x="1512888" y="1462088"/>
          <p14:tracePt t="10317" x="1530350" y="1444625"/>
          <p14:tracePt t="10325" x="1555750" y="1401763"/>
          <p14:tracePt t="10334" x="1589088" y="1368425"/>
          <p14:tracePt t="10337" x="1606550" y="1350963"/>
          <p14:tracePt t="10341" x="1631950" y="1325563"/>
          <p14:tracePt t="10346" x="1639888" y="1308100"/>
          <p14:tracePt t="10349" x="1665288" y="1282700"/>
          <p14:tracePt t="10353" x="1682750" y="1266825"/>
          <p14:tracePt t="10357" x="1700213" y="1249363"/>
          <p14:tracePt t="10364" x="1733550" y="1216025"/>
          <p14:tracePt t="10369" x="1751013" y="1189038"/>
          <p14:tracePt t="10374" x="1776413" y="1173163"/>
          <p14:tracePt t="10377" x="1793875" y="1163638"/>
          <p14:tracePt t="10381" x="1819275" y="1147763"/>
          <p14:tracePt t="10385" x="1827213" y="1130300"/>
          <p14:tracePt t="10390" x="1844675" y="1112838"/>
          <p14:tracePt t="10393" x="1860550" y="1096963"/>
          <p14:tracePt t="10397" x="1885950" y="1079500"/>
          <p14:tracePt t="10401" x="1911350" y="1069975"/>
          <p14:tracePt t="10409" x="1954213" y="1028700"/>
          <p14:tracePt t="10418" x="2005013" y="993775"/>
          <p14:tracePt t="10423" x="2030413" y="977900"/>
          <p14:tracePt t="10426" x="2065338" y="952500"/>
          <p14:tracePt t="10430" x="2090738" y="935038"/>
          <p14:tracePt t="10433" x="2124075" y="917575"/>
          <p14:tracePt t="10437" x="2166938" y="892175"/>
          <p14:tracePt t="10441" x="2209800" y="874713"/>
          <p14:tracePt t="10446" x="2243138" y="858838"/>
          <p14:tracePt t="10449" x="2278063" y="849313"/>
          <p14:tracePt t="10454" x="2303463" y="841375"/>
          <p14:tracePt t="10458" x="2354263" y="833438"/>
          <p14:tracePt t="10461" x="2387600" y="823913"/>
          <p14:tracePt t="10465" x="2422525" y="815975"/>
          <p14:tracePt t="10469" x="2447925" y="808038"/>
          <p14:tracePt t="10474" x="2481263" y="798513"/>
          <p14:tracePt t="10477" x="2532063" y="790575"/>
          <p14:tracePt t="10481" x="2557463" y="790575"/>
          <p14:tracePt t="10485" x="2592388" y="781050"/>
          <p14:tracePt t="10490" x="2625725" y="781050"/>
          <p14:tracePt t="10494" x="2668588" y="773113"/>
          <p14:tracePt t="10498" x="2711450" y="773113"/>
          <p14:tracePt t="10501" x="2752725" y="773113"/>
          <p14:tracePt t="10511" x="2906713" y="747713"/>
          <p14:tracePt t="10513" x="2990850" y="747713"/>
          <p14:tracePt t="10517" x="3084513" y="747713"/>
          <p14:tracePt t="10523" x="3186113" y="747713"/>
          <p14:tracePt t="10526" x="3289300" y="747713"/>
          <p14:tracePt t="10528" x="3382963" y="747713"/>
          <p14:tracePt t="10533" x="3502025" y="747713"/>
          <p14:tracePt t="10537" x="3594100" y="747713"/>
          <p14:tracePt t="10541" x="3697288" y="747713"/>
          <p14:tracePt t="10545" x="3798888" y="747713"/>
          <p14:tracePt t="10549" x="3892550" y="747713"/>
          <p14:tracePt t="10554" x="3994150" y="755650"/>
          <p14:tracePt t="10558" x="4095750" y="773113"/>
          <p14:tracePt t="10561" x="4181475" y="798513"/>
          <p14:tracePt t="10566" x="4275138" y="808038"/>
          <p14:tracePt t="10569" x="4359275" y="833438"/>
          <p14:tracePt t="10574" x="4445000" y="849313"/>
          <p14:tracePt t="10578" x="4521200" y="874713"/>
          <p14:tracePt t="10581" x="4614863" y="909638"/>
          <p14:tracePt t="10585" x="4673600" y="917575"/>
          <p14:tracePt t="10591" x="4759325" y="935038"/>
          <p14:tracePt t="10593" x="4835525" y="952500"/>
          <p14:tracePt t="10597" x="4903788" y="968375"/>
          <p14:tracePt t="10600" x="4979988" y="1003300"/>
          <p14:tracePt t="10610" x="5132388" y="1054100"/>
          <p14:tracePt t="10613" x="5208588" y="1087438"/>
          <p14:tracePt t="10617" x="5286375" y="1122363"/>
          <p14:tracePt t="10623" x="5370513" y="1155700"/>
          <p14:tracePt t="10626" x="5446713" y="1189038"/>
          <p14:tracePt t="10632" x="5600700" y="1266825"/>
          <p14:tracePt t="10641" x="5753100" y="1343025"/>
          <p14:tracePt t="10646" x="5821363" y="1385888"/>
          <p14:tracePt t="10649" x="5880100" y="1419225"/>
          <p14:tracePt t="10658" x="5983288" y="1487488"/>
          <p14:tracePt t="10662" x="6034088" y="1530350"/>
          <p14:tracePt t="10665" x="6067425" y="1555750"/>
          <p14:tracePt t="10669" x="6118225" y="1581150"/>
          <p14:tracePt t="10674" x="6161088" y="1614488"/>
          <p14:tracePt t="10677" x="6194425" y="1639888"/>
          <p14:tracePt t="10681" x="6229350" y="1665288"/>
          <p14:tracePt t="10685" x="6254750" y="1690688"/>
          <p14:tracePt t="10690" x="6280150" y="1716088"/>
          <p14:tracePt t="10693" x="6297613" y="1741488"/>
          <p14:tracePt t="10697" x="6313488" y="1766888"/>
          <p14:tracePt t="10701" x="6330950" y="1784350"/>
          <p14:tracePt t="10707" x="6348413" y="1809750"/>
          <p14:tracePt t="10710" x="6365875" y="1835150"/>
          <p14:tracePt t="10716" x="6391275" y="1895475"/>
          <p14:tracePt t="10723" x="6399213" y="1911350"/>
          <p14:tracePt t="10725" x="6416675" y="1946275"/>
          <p14:tracePt t="10730" x="6424613" y="1979613"/>
          <p14:tracePt t="10733" x="6432550" y="2014538"/>
          <p14:tracePt t="10737" x="6442075" y="2047875"/>
          <p14:tracePt t="10741" x="6450013" y="2082800"/>
          <p14:tracePt t="10746" x="6457950" y="2116138"/>
          <p14:tracePt t="10749" x="6467475" y="2149475"/>
          <p14:tracePt t="10753" x="6475413" y="2174875"/>
          <p14:tracePt t="10757" x="6475413" y="2227263"/>
          <p14:tracePt t="10763" x="6475413" y="2252663"/>
          <p14:tracePt t="10765" x="6475413" y="2293938"/>
          <p14:tracePt t="10769" x="6475413" y="2328863"/>
          <p14:tracePt t="10774" x="6475413" y="2371725"/>
          <p14:tracePt t="10778" x="6475413" y="2405063"/>
          <p14:tracePt t="10781" x="6475413" y="2430463"/>
          <p14:tracePt t="10785" x="6475413" y="2473325"/>
          <p14:tracePt t="10790" x="6475413" y="2506663"/>
          <p14:tracePt t="10793" x="6475413" y="2541588"/>
          <p14:tracePt t="10797" x="6475413" y="2566988"/>
          <p14:tracePt t="10801" x="6475413" y="2592388"/>
          <p14:tracePt t="10809" x="6475413" y="2625725"/>
          <p14:tracePt t="10810" x="6475413" y="2651125"/>
          <p14:tracePt t="10812" x="6475413" y="2686050"/>
          <p14:tracePt t="10817" x="6475413" y="2701925"/>
          <p14:tracePt t="10823" x="6475413" y="2727325"/>
          <p14:tracePt t="10826" x="6475413" y="2752725"/>
          <p14:tracePt t="10829" x="6475413" y="2770188"/>
          <p14:tracePt t="10833" x="6475413" y="2795588"/>
          <p14:tracePt t="10841" x="6475413" y="2838450"/>
          <p14:tracePt t="10845" x="6467475" y="2855913"/>
          <p14:tracePt t="10849" x="6457950" y="2881313"/>
          <p14:tracePt t="10853" x="6450013" y="2889250"/>
          <p14:tracePt t="10857" x="6442075" y="2906713"/>
          <p14:tracePt t="10861" x="6442075" y="2922588"/>
          <p14:tracePt t="10865" x="6432550" y="2932113"/>
          <p14:tracePt t="10869" x="6424613" y="2940050"/>
          <p14:tracePt t="10874" x="6416675" y="2949575"/>
          <p14:tracePt t="10881" x="6416675" y="2974975"/>
          <p14:tracePt t="10885" x="6407150" y="2982913"/>
          <p14:tracePt t="10890" x="6399213" y="2990850"/>
          <p14:tracePt t="10895" x="6391275" y="3000375"/>
          <p14:tracePt t="10897" x="6391275" y="3008313"/>
          <p14:tracePt t="10913" x="6373813" y="3033713"/>
          <p14:tracePt t="10917" x="6365875" y="3041650"/>
          <p14:tracePt t="10923" x="6365875" y="3059113"/>
          <p14:tracePt t="10927" x="6348413" y="3067050"/>
          <p14:tracePt t="10929" x="6338888" y="3067050"/>
          <p14:tracePt t="10933" x="6330950" y="3084513"/>
          <p14:tracePt t="10941" x="6323013" y="3094038"/>
          <p14:tracePt t="10945" x="6313488" y="3101975"/>
          <p14:tracePt t="10949" x="6313488" y="3119438"/>
          <p14:tracePt t="10953" x="6297613" y="3119438"/>
          <p14:tracePt t="10958" x="6288088" y="3127375"/>
          <p14:tracePt t="10964" x="6280150" y="3144838"/>
          <p14:tracePt t="10982" x="6262688" y="3152775"/>
          <p14:tracePt t="10990" x="6254750" y="3160713"/>
          <p14:tracePt t="10997" x="6246813" y="3160713"/>
          <p14:tracePt t="11008" x="6237288" y="3170238"/>
          <p14:tracePt t="11014" x="6237288" y="3178175"/>
          <p14:tracePt t="11024" x="6229350" y="3178175"/>
          <p14:tracePt t="11029" x="6221413" y="3186113"/>
          <p14:tracePt t="11033" x="6211888" y="3186113"/>
          <p14:tracePt t="11041" x="6194425" y="3186113"/>
          <p14:tracePt t="11046" x="6186488" y="3195638"/>
          <p14:tracePt t="11049" x="6178550" y="3195638"/>
          <p14:tracePt t="11053" x="6169025" y="3195638"/>
          <p14:tracePt t="11058" x="6153150" y="3195638"/>
          <p14:tracePt t="11061" x="6135688" y="3195638"/>
          <p14:tracePt t="11065" x="6135688" y="3203575"/>
          <p14:tracePt t="11069" x="6118225" y="3203575"/>
          <p14:tracePt t="11074" x="6102350" y="3211513"/>
          <p14:tracePt t="11078" x="6092825" y="3211513"/>
          <p14:tracePt t="11081" x="6084888" y="3211513"/>
          <p14:tracePt t="11085" x="6076950" y="3211513"/>
          <p14:tracePt t="11090" x="6067425" y="3211513"/>
          <p14:tracePt t="11093" x="6059488" y="3211513"/>
          <p14:tracePt t="11097" x="6049963" y="3211513"/>
          <p14:tracePt t="11110" x="6024563" y="3211513"/>
          <p14:tracePt t="11113" x="6016625" y="3211513"/>
          <p14:tracePt t="11117" x="5999163" y="3211513"/>
          <p14:tracePt t="11125" x="5965825" y="3211513"/>
          <p14:tracePt t="11129" x="5940425" y="3211513"/>
          <p14:tracePt t="11133" x="5932488" y="3211513"/>
          <p14:tracePt t="11137" x="5905500" y="3211513"/>
          <p14:tracePt t="11141" x="5897563" y="3211513"/>
          <p14:tracePt t="11145" x="5872163" y="3211513"/>
          <p14:tracePt t="11149" x="5846763" y="3211513"/>
          <p14:tracePt t="11153" x="5829300" y="3203575"/>
          <p14:tracePt t="11156" x="5813425" y="3203575"/>
          <p14:tracePt t="11161" x="5788025" y="3203575"/>
          <p14:tracePt t="11165" x="5761038" y="3195638"/>
          <p14:tracePt t="11169" x="5735638" y="3195638"/>
          <p14:tracePt t="11174" x="5710238" y="3186113"/>
          <p14:tracePt t="11177" x="5684838" y="3186113"/>
          <p14:tracePt t="11181" x="5659438" y="3178175"/>
          <p14:tracePt t="11185" x="5641975" y="3178175"/>
          <p14:tracePt t="11191" x="5616575" y="3170238"/>
          <p14:tracePt t="11194" x="5591175" y="3160713"/>
          <p14:tracePt t="11197" x="5575300" y="3160713"/>
          <p14:tracePt t="11201" x="5557838" y="3152775"/>
          <p14:tracePt t="11207" x="5532438" y="3152775"/>
          <p14:tracePt t="11213" x="5481638" y="3144838"/>
          <p14:tracePt t="11217" x="5456238" y="3135313"/>
          <p14:tracePt t="11222" x="5430838" y="3135313"/>
          <p14:tracePt t="11225" x="5395913" y="3127375"/>
          <p14:tracePt t="11229" x="5370513" y="3127375"/>
          <p14:tracePt t="11233" x="5337175" y="3127375"/>
          <p14:tracePt t="11238" x="5286375" y="3109913"/>
          <p14:tracePt t="11242" x="5260975" y="3101975"/>
          <p14:tracePt t="11247" x="5208588" y="3094038"/>
          <p14:tracePt t="11249" x="5149850" y="3076575"/>
          <p14:tracePt t="11253" x="5106988" y="3067050"/>
          <p14:tracePt t="11258" x="5030788" y="3041650"/>
          <p14:tracePt t="11262" x="4972050" y="3025775"/>
          <p14:tracePt t="11264" x="4894263" y="3000375"/>
          <p14:tracePt t="11269" x="4818063" y="2982913"/>
          <p14:tracePt t="11274" x="4733925" y="2974975"/>
          <p14:tracePt t="11277" x="4640263" y="2949575"/>
          <p14:tracePt t="11280" x="4572000" y="2932113"/>
          <p14:tracePt t="11285" x="4495800" y="2906713"/>
          <p14:tracePt t="11291" x="4419600" y="2889250"/>
          <p14:tracePt t="11293" x="4359275" y="2863850"/>
          <p14:tracePt t="11297" x="4283075" y="2846388"/>
          <p14:tracePt t="11301" x="4224338" y="2820988"/>
          <p14:tracePt t="11307" x="4164013" y="2795588"/>
          <p14:tracePt t="11309" x="4095750" y="2770188"/>
          <p14:tracePt t="11314" x="4052888" y="2752725"/>
          <p14:tracePt t="11316" x="3986213" y="2719388"/>
          <p14:tracePt t="11325" x="3908425" y="2693988"/>
          <p14:tracePt t="11333" x="3824288" y="2660650"/>
          <p14:tracePt t="11337" x="3790950" y="2651125"/>
          <p14:tracePt t="11341" x="3756025" y="2633663"/>
          <p14:tracePt t="11348" x="3697288" y="2608263"/>
          <p14:tracePt t="11353" x="3679825" y="2600325"/>
          <p14:tracePt t="11357" x="3662363" y="2582863"/>
          <p14:tracePt t="11364" x="3629025" y="2566988"/>
          <p14:tracePt t="11369" x="3619500" y="2557463"/>
          <p14:tracePt t="11374" x="3611563" y="2549525"/>
          <p14:tracePt t="11377" x="3594100" y="2532063"/>
          <p14:tracePt t="11385" x="3586163" y="2524125"/>
          <p14:tracePt t="11390" x="3568700" y="2506663"/>
          <p14:tracePt t="11397" x="3560763" y="2489200"/>
          <p14:tracePt t="11401" x="3552825" y="2481263"/>
          <p14:tracePt t="11407" x="3543300" y="2473325"/>
          <p14:tracePt t="11409" x="3535363" y="2463800"/>
          <p14:tracePt t="11413" x="3527425" y="2447925"/>
          <p14:tracePt t="11417" x="3517900" y="2438400"/>
          <p14:tracePt t="11422" x="3509963" y="2430463"/>
          <p14:tracePt t="11424" x="3509963" y="2422525"/>
          <p14:tracePt t="11430" x="3509963" y="2413000"/>
          <p14:tracePt t="11432" x="3502025" y="2405063"/>
          <p14:tracePt t="11437" x="3492500" y="2397125"/>
          <p14:tracePt t="11441" x="3492500" y="2387600"/>
          <p14:tracePt t="11446" x="3484563" y="2379663"/>
          <p14:tracePt t="11449" x="3484563" y="2371725"/>
          <p14:tracePt t="11454" x="3475038" y="2362200"/>
          <p14:tracePt t="11458" x="3467100" y="2354263"/>
          <p14:tracePt t="11463" x="3459163" y="2336800"/>
          <p14:tracePt t="11469" x="3459163" y="2319338"/>
          <p14:tracePt t="11474" x="3449638" y="2311400"/>
          <p14:tracePt t="11479" x="3441700" y="2311400"/>
          <p14:tracePt t="11482" x="3433763" y="2293938"/>
          <p14:tracePt t="11485" x="3433763" y="2286000"/>
          <p14:tracePt t="11490" x="3424238" y="2278063"/>
          <p14:tracePt t="11494" x="3408363" y="2268538"/>
          <p14:tracePt t="11497" x="3398838" y="2252663"/>
          <p14:tracePt t="11501" x="3390900" y="2243138"/>
          <p14:tracePt t="11507" x="3390900" y="2235200"/>
          <p14:tracePt t="11510" x="3382963" y="2217738"/>
          <p14:tracePt t="11514" x="3373438" y="2217738"/>
          <p14:tracePt t="11516" x="3373438" y="2200275"/>
          <p14:tracePt t="11523" x="3373438" y="2192338"/>
          <p14:tracePt t="11525" x="3365500" y="2192338"/>
          <p14:tracePt t="11530" x="3355975" y="2174875"/>
          <p14:tracePt t="11533" x="3355975" y="2166938"/>
          <p14:tracePt t="11537" x="3348038" y="2159000"/>
          <p14:tracePt t="11541" x="3348038" y="2149475"/>
          <p14:tracePt t="11546" x="3348038" y="2141538"/>
          <p14:tracePt t="11548" x="3340100" y="2133600"/>
          <p14:tracePt t="11554" x="3340100" y="2124075"/>
          <p14:tracePt t="11558" x="3330575" y="2116138"/>
          <p14:tracePt t="11565" x="3322638" y="2098675"/>
          <p14:tracePt t="11569" x="3322638" y="2090738"/>
          <p14:tracePt t="11574" x="3322638" y="2082800"/>
          <p14:tracePt t="11578" x="3322638" y="2073275"/>
          <p14:tracePt t="11580" x="3322638" y="2065338"/>
          <p14:tracePt t="11585" x="3322638" y="2055813"/>
          <p14:tracePt t="11590" x="3314700" y="2047875"/>
          <p14:tracePt t="11597" x="3314700" y="2039938"/>
          <p14:tracePt t="11607" x="3314700" y="2030413"/>
          <p14:tracePt t="11613" x="3314700" y="2022475"/>
          <p14:tracePt t="11625" x="3314700" y="2014538"/>
          <p14:tracePt t="11633" x="3314700" y="2005013"/>
          <p14:tracePt t="11645" x="3314700" y="1989138"/>
          <p14:tracePt t="11649" x="3314700" y="1979613"/>
          <p14:tracePt t="11659" x="3314700" y="1963738"/>
          <p14:tracePt t="11662" x="3322638" y="1954213"/>
          <p14:tracePt t="11665" x="3330575" y="1954213"/>
          <p14:tracePt t="11670" x="3340100" y="1938338"/>
          <p14:tracePt t="11678" x="3340100" y="1928813"/>
          <p14:tracePt t="11681" x="3348038" y="1928813"/>
          <p14:tracePt t="11686" x="3348038" y="1920875"/>
          <p14:tracePt t="11691" x="3348038" y="1911350"/>
          <p14:tracePt t="11696" x="3355975" y="1903413"/>
          <p14:tracePt t="11711" x="3365500" y="1885950"/>
          <p14:tracePt t="11717" x="3373438" y="1885950"/>
          <p14:tracePt t="11727" x="3382963" y="1885950"/>
          <p14:tracePt t="11729" x="3382963" y="1878013"/>
          <p14:tracePt t="11741" x="3390900" y="1870075"/>
          <p14:tracePt t="11745" x="3398838" y="1870075"/>
          <p14:tracePt t="11749" x="3398838" y="1860550"/>
          <p14:tracePt t="11758" x="3408363" y="1860550"/>
          <p14:tracePt t="11762" x="3408363" y="1852613"/>
          <p14:tracePt t="11765" x="3416300" y="1844675"/>
          <p14:tracePt t="11775" x="3424238" y="1844675"/>
          <p14:tracePt t="11785" x="3424238" y="1835150"/>
          <p14:tracePt t="11793" x="3433763" y="1835150"/>
          <p14:tracePt t="11797" x="3433763" y="1827213"/>
          <p14:tracePt t="11811" x="3441700" y="1827213"/>
          <p14:tracePt t="11833" x="3449638" y="1827213"/>
          <p14:tracePt t="11841" x="3459163" y="1827213"/>
          <p14:tracePt t="11846" x="3459163" y="1819275"/>
          <p14:tracePt t="11858" x="3467100" y="1819275"/>
          <p14:tracePt t="12014" x="3459163" y="1819275"/>
          <p14:tracePt t="12018" x="3449638" y="1819275"/>
          <p14:tracePt t="12023" x="3449638" y="1827213"/>
          <p14:tracePt t="12030" x="3441700" y="1835150"/>
          <p14:tracePt t="12033" x="3433763" y="1835150"/>
          <p14:tracePt t="12040" x="3424238" y="1844675"/>
          <p14:tracePt t="12046" x="3408363" y="1852613"/>
          <p14:tracePt t="12054" x="3408363" y="1860550"/>
          <p14:tracePt t="12058" x="3398838" y="1860550"/>
          <p14:tracePt t="12063" x="3390900" y="1860550"/>
          <p14:tracePt t="12065" x="3382963" y="1860550"/>
          <p14:tracePt t="12079" x="3373438" y="1860550"/>
          <p14:tracePt t="12081" x="3365500" y="1860550"/>
          <p14:tracePt t="12093" x="3348038" y="1860550"/>
          <p14:tracePt t="12097" x="3340100" y="1860550"/>
          <p14:tracePt t="12101" x="3322638" y="1860550"/>
          <p14:tracePt t="12110" x="3297238" y="1860550"/>
          <p14:tracePt t="12113" x="3279775" y="1860550"/>
          <p14:tracePt t="12117" x="3254375" y="1844675"/>
          <p14:tracePt t="12125" x="3211513" y="1827213"/>
          <p14:tracePt t="12130" x="3195638" y="1819275"/>
          <p14:tracePt t="12134" x="3170238" y="1809750"/>
          <p14:tracePt t="12141" x="3135313" y="1801813"/>
          <p14:tracePt t="12147" x="3119438" y="1793875"/>
          <p14:tracePt t="12150" x="3101975" y="1793875"/>
          <p14:tracePt t="12158" x="3084513" y="1784350"/>
          <p14:tracePt t="12161" x="3084513" y="1776413"/>
          <p14:tracePt t="12170" x="3076575" y="1766888"/>
          <p14:tracePt t="12174" x="3067050" y="1766888"/>
          <p14:tracePt t="12179" x="3059113" y="1766888"/>
          <p14:tracePt t="12181" x="3059113" y="1758950"/>
          <p14:tracePt t="12185" x="3051175" y="1751013"/>
          <p14:tracePt t="12194" x="3041650" y="1751013"/>
          <p14:tracePt t="12201" x="3041650" y="1741488"/>
          <p14:tracePt t="12207" x="3041650" y="1733550"/>
          <p14:tracePt t="12210" x="3033713" y="1725613"/>
          <p14:tracePt t="12217" x="3025775" y="1725613"/>
          <p14:tracePt t="12223" x="3025775" y="1716088"/>
          <p14:tracePt t="12225" x="3025775" y="1708150"/>
          <p14:tracePt t="12239" x="3025775" y="1700213"/>
          <p14:tracePt t="12242" x="3025775" y="1690688"/>
          <p14:tracePt t="12246" x="3025775" y="1682750"/>
          <p14:tracePt t="12254" x="3025775" y="1674813"/>
          <p14:tracePt t="12258" x="3025775" y="1665288"/>
          <p14:tracePt t="12265" x="3025775" y="1657350"/>
          <p14:tracePt t="12269" x="3025775" y="1649413"/>
          <p14:tracePt t="12275" x="3025775" y="1639888"/>
          <p14:tracePt t="12285" x="3025775" y="1631950"/>
          <p14:tracePt t="12292" x="3025775" y="1622425"/>
          <p14:tracePt t="12297" x="3025775" y="1614488"/>
          <p14:tracePt t="12310" x="3025775" y="1597025"/>
          <p14:tracePt t="12317" x="3033713" y="1597025"/>
          <p14:tracePt t="12326" x="3033713" y="1589088"/>
          <p14:tracePt t="12329" x="3033713" y="1581150"/>
          <p14:tracePt t="12338" x="3041650" y="1571625"/>
          <p14:tracePt t="12342" x="3051175" y="1563688"/>
          <p14:tracePt t="12346" x="3051175" y="1555750"/>
          <p14:tracePt t="12356" x="3059113" y="1538288"/>
          <p14:tracePt t="12367" x="3067050" y="1530350"/>
          <p14:tracePt t="12375" x="3076575" y="1520825"/>
          <p14:tracePt t="12382" x="3084513" y="1512888"/>
          <p14:tracePt t="12387" x="3084513" y="1504950"/>
          <p14:tracePt t="12391" x="3094038" y="1495425"/>
          <p14:tracePt t="12398" x="3094038" y="1487488"/>
          <p14:tracePt t="12403" x="3101975" y="1477963"/>
          <p14:tracePt t="12412" x="3109913" y="1477963"/>
          <p14:tracePt t="12418" x="3109913" y="1470025"/>
          <p14:tracePt t="12428" x="3119438" y="1470025"/>
          <p14:tracePt t="12431" x="3119438" y="1462088"/>
          <p14:tracePt t="12443" x="3127375" y="1462088"/>
          <p14:tracePt t="12446" x="3127375" y="1452563"/>
          <p14:tracePt t="12458" x="3135313" y="1452563"/>
          <p14:tracePt t="12462" x="3135313" y="1444625"/>
          <p14:tracePt t="12474" x="3144838" y="1436688"/>
          <p14:tracePt t="12478" x="3152775" y="1427163"/>
          <p14:tracePt t="12487" x="3160713" y="1419225"/>
          <p14:tracePt t="12491" x="3170238" y="1411288"/>
          <p14:tracePt t="12495" x="3178175" y="1411288"/>
          <p14:tracePt t="12507" x="3186113" y="1401763"/>
          <p14:tracePt t="12512" x="3195638" y="1393825"/>
          <p14:tracePt t="12515" x="3203575" y="1385888"/>
          <p14:tracePt t="12518" x="3211513" y="1385888"/>
          <p14:tracePt t="12525" x="3221038" y="1385888"/>
          <p14:tracePt t="12530" x="3238500" y="1376363"/>
          <p14:tracePt t="12535" x="3246438" y="1376363"/>
          <p14:tracePt t="12542" x="3254375" y="1376363"/>
          <p14:tracePt t="12546" x="3263900" y="1376363"/>
          <p14:tracePt t="12550" x="3271838" y="1376363"/>
          <p14:tracePt t="12557" x="3289300" y="1368425"/>
          <p14:tracePt t="12559" x="3297238" y="1368425"/>
          <p14:tracePt t="12563" x="3305175" y="1368425"/>
          <p14:tracePt t="12566" x="3314700" y="1368425"/>
          <p14:tracePt t="12574" x="3330575" y="1368425"/>
          <p14:tracePt t="12578" x="3348038" y="1368425"/>
          <p14:tracePt t="12587" x="3365500" y="1368425"/>
          <p14:tracePt t="12591" x="3373438" y="1368425"/>
          <p14:tracePt t="12598" x="3390900" y="1368425"/>
          <p14:tracePt t="12602" x="3408363" y="1368425"/>
          <p14:tracePt t="12610" x="3424238" y="1376363"/>
          <p14:tracePt t="12615" x="3433763" y="1376363"/>
          <p14:tracePt t="12618" x="3433763" y="1385888"/>
          <p14:tracePt t="12626" x="3459163" y="1401763"/>
          <p14:tracePt t="12630" x="3467100" y="1401763"/>
          <p14:tracePt t="12634" x="3475038" y="1411288"/>
          <p14:tracePt t="12642" x="3484563" y="1419225"/>
          <p14:tracePt t="12647" x="3492500" y="1427163"/>
          <p14:tracePt t="12650" x="3509963" y="1427163"/>
          <p14:tracePt t="12658" x="3517900" y="1444625"/>
          <p14:tracePt t="12663" x="3535363" y="1452563"/>
          <p14:tracePt t="12666" x="3535363" y="1462088"/>
          <p14:tracePt t="12670" x="3552825" y="1470025"/>
          <p14:tracePt t="12675" x="3560763" y="1477963"/>
          <p14:tracePt t="12682" x="3568700" y="1487488"/>
          <p14:tracePt t="12687" x="3578225" y="1495425"/>
          <p14:tracePt t="12694" x="3586163" y="1504950"/>
          <p14:tracePt t="12698" x="3594100" y="1512888"/>
          <p14:tracePt t="12708" x="3603625" y="1520825"/>
          <p14:tracePt t="12728" x="3611563" y="1530350"/>
          <p14:tracePt t="12730" x="3611563" y="1538288"/>
          <p14:tracePt t="12740" x="3619500" y="1546225"/>
          <p14:tracePt t="12747" x="3619500" y="1555750"/>
          <p14:tracePt t="12750" x="3619500" y="1563688"/>
          <p14:tracePt t="12760" x="3619500" y="1581150"/>
          <p14:tracePt t="12764" x="3619500" y="1589088"/>
          <p14:tracePt t="12766" x="3619500" y="1597025"/>
          <p14:tracePt t="12771" x="3619500" y="1614488"/>
          <p14:tracePt t="12775" x="3619500" y="1622425"/>
          <p14:tracePt t="12778" x="3611563" y="1631950"/>
          <p14:tracePt t="12783" x="3611563" y="1649413"/>
          <p14:tracePt t="12786" x="3603625" y="1657350"/>
          <p14:tracePt t="12792" x="3603625" y="1665288"/>
          <p14:tracePt t="12797" x="3586163" y="1690688"/>
          <p14:tracePt t="12802" x="3578225" y="1700213"/>
          <p14:tracePt t="12807" x="3568700" y="1716088"/>
          <p14:tracePt t="12815" x="3560763" y="1733550"/>
          <p14:tracePt t="12819" x="3552825" y="1741488"/>
          <p14:tracePt t="12826" x="3543300" y="1758950"/>
          <p14:tracePt t="12833" x="3527425" y="1766888"/>
          <p14:tracePt t="12842" x="3517900" y="1784350"/>
          <p14:tracePt t="12847" x="3502025" y="1784350"/>
          <p14:tracePt t="12850" x="3502025" y="1793875"/>
          <p14:tracePt t="12858" x="3475038" y="1801813"/>
          <p14:tracePt t="12863" x="3475038" y="1809750"/>
          <p14:tracePt t="12866" x="3467100" y="1809750"/>
          <p14:tracePt t="12871" x="3459163" y="1819275"/>
          <p14:tracePt t="12880" x="3449638" y="1827213"/>
          <p14:tracePt t="12899" x="3441700" y="1827213"/>
          <p14:tracePt t="12983" x="3449638" y="1827213"/>
          <p14:tracePt t="12987" x="3459163" y="1827213"/>
          <p14:tracePt t="12992" x="3492500" y="1827213"/>
          <p14:tracePt t="12995" x="3527425" y="1827213"/>
          <p14:tracePt t="12998" x="3552825" y="1827213"/>
          <p14:tracePt t="13002" x="3611563" y="1827213"/>
          <p14:tracePt t="13008" x="3679825" y="1827213"/>
          <p14:tracePt t="13012" x="3756025" y="1827213"/>
          <p14:tracePt t="13014" x="3849688" y="1827213"/>
          <p14:tracePt t="13018" x="3994150" y="1827213"/>
          <p14:tracePt t="13025" x="4146550" y="1827213"/>
          <p14:tracePt t="13027" x="4341813" y="1844675"/>
          <p14:tracePt t="13030" x="4529138" y="1870075"/>
          <p14:tracePt t="13035" x="4724400" y="1895475"/>
          <p14:tracePt t="13040" x="4946650" y="1946275"/>
          <p14:tracePt t="13045" x="5175250" y="1989138"/>
          <p14:tracePt t="13046" x="5446713" y="2039938"/>
          <p14:tracePt t="13050" x="5710238" y="2098675"/>
          <p14:tracePt t="13058" x="6161088" y="2192338"/>
          <p14:tracePt t="13066" x="6551613" y="2278063"/>
          <p14:tracePt t="13071" x="6746875" y="2319338"/>
          <p14:tracePt t="13075" x="6951663" y="2379663"/>
          <p14:tracePt t="13079" x="7154863" y="2430463"/>
          <p14:tracePt t="13083" x="7359650" y="2489200"/>
          <p14:tracePt t="13086" x="7537450" y="2549525"/>
          <p14:tracePt t="13092" x="7742238" y="2600325"/>
          <p14:tracePt t="13095" x="7912100" y="2660650"/>
          <p14:tracePt t="13098" x="8124825" y="2736850"/>
          <p14:tracePt t="13102" x="8294688" y="2770188"/>
          <p14:tracePt t="13107" x="8472488" y="2830513"/>
          <p14:tracePt t="13112" x="8667750" y="2871788"/>
          <p14:tracePt t="13115" x="8812213" y="2906713"/>
          <p14:tracePt t="13117" x="8956675" y="29321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C0681E-6A01-4842-AFD5-5E8B655BB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5" r="55872" b="39806"/>
          <a:stretch/>
        </p:blipFill>
        <p:spPr>
          <a:xfrm>
            <a:off x="532700" y="931328"/>
            <a:ext cx="8078599" cy="45119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E87CBB-D20F-4523-9768-DB4B7B66D86C}"/>
              </a:ext>
            </a:extLst>
          </p:cNvPr>
          <p:cNvSpPr/>
          <p:nvPr/>
        </p:nvSpPr>
        <p:spPr>
          <a:xfrm>
            <a:off x="3654401" y="4879607"/>
            <a:ext cx="348255" cy="339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0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EA731-39AB-489F-957A-AC69AAECE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9" r="56055" b="24815"/>
          <a:stretch/>
        </p:blipFill>
        <p:spPr>
          <a:xfrm>
            <a:off x="490755" y="977317"/>
            <a:ext cx="8162489" cy="52043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E87CBB-D20F-4523-9768-DB4B7B66D86C}"/>
              </a:ext>
            </a:extLst>
          </p:cNvPr>
          <p:cNvSpPr/>
          <p:nvPr/>
        </p:nvSpPr>
        <p:spPr>
          <a:xfrm>
            <a:off x="3634060" y="5835490"/>
            <a:ext cx="1340612" cy="154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F086D-E518-4F4F-BDF7-6153E97C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6176"/>
            <a:ext cx="5506218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1D21FC-6051-4879-84A2-E71854D340D1}"/>
              </a:ext>
            </a:extLst>
          </p:cNvPr>
          <p:cNvSpPr/>
          <p:nvPr/>
        </p:nvSpPr>
        <p:spPr>
          <a:xfrm>
            <a:off x="1808441" y="1026176"/>
            <a:ext cx="2976623" cy="3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B6DB41-BA13-4213-9A89-FCF342852E49}"/>
              </a:ext>
            </a:extLst>
          </p:cNvPr>
          <p:cNvSpPr/>
          <p:nvPr/>
        </p:nvSpPr>
        <p:spPr>
          <a:xfrm>
            <a:off x="2864886" y="1396910"/>
            <a:ext cx="757203" cy="317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79258-9D6A-4A47-865F-BF93A48FAB0C}"/>
              </a:ext>
            </a:extLst>
          </p:cNvPr>
          <p:cNvSpPr txBox="1"/>
          <p:nvPr/>
        </p:nvSpPr>
        <p:spPr>
          <a:xfrm>
            <a:off x="985421" y="5269991"/>
            <a:ext cx="674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 / Password </a:t>
            </a:r>
            <a:r>
              <a:rPr lang="ko-KR" altLang="en-US" dirty="0"/>
              <a:t>입력 </a:t>
            </a:r>
            <a:r>
              <a:rPr lang="en-US" altLang="ko-KR" dirty="0"/>
              <a:t>(</a:t>
            </a:r>
            <a:r>
              <a:rPr lang="ko-KR" altLang="en-US" dirty="0"/>
              <a:t>학번 </a:t>
            </a:r>
            <a:r>
              <a:rPr lang="en-US" altLang="ko-KR" dirty="0"/>
              <a:t>/ </a:t>
            </a:r>
            <a:r>
              <a:rPr lang="ko-KR" altLang="en-US" dirty="0"/>
              <a:t>비밀번호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오프라인 수업시엔 비밀번호를 실습 수업 시작 시 안내 예정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98DCAB5-9BC6-44A3-831A-81DC11020033}"/>
              </a:ext>
            </a:extLst>
          </p:cNvPr>
          <p:cNvSpPr/>
          <p:nvPr/>
        </p:nvSpPr>
        <p:spPr>
          <a:xfrm>
            <a:off x="2769833" y="2148396"/>
            <a:ext cx="967666" cy="506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E85FED-CA7D-42C4-82D6-E8567D885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44295"/>
            <a:ext cx="6058746" cy="2876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9A74FA-D8C6-4F8B-AE6B-0A1931FB56DA}"/>
              </a:ext>
            </a:extLst>
          </p:cNvPr>
          <p:cNvSpPr txBox="1"/>
          <p:nvPr/>
        </p:nvSpPr>
        <p:spPr>
          <a:xfrm>
            <a:off x="3941685" y="2769557"/>
            <a:ext cx="781316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학번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862F56-5F72-4F2B-B49A-421DACAF19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036165" y="2900362"/>
            <a:ext cx="905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804C8C3-79A5-4782-94F2-935FA107D09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036164" y="3133728"/>
            <a:ext cx="905522" cy="95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8B6322-FA37-4240-989A-CF67A4694171}"/>
              </a:ext>
            </a:extLst>
          </p:cNvPr>
          <p:cNvSpPr txBox="1"/>
          <p:nvPr/>
        </p:nvSpPr>
        <p:spPr>
          <a:xfrm>
            <a:off x="3941686" y="3098819"/>
            <a:ext cx="781316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비밀번호</a:t>
            </a:r>
            <a:endParaRPr lang="ko-KR" altLang="en-US" sz="1100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1164CB1-C8CA-40A3-8E38-415CAB014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8"/>
    </mc:Choice>
    <mc:Fallback xmlns="">
      <p:transition spd="slow" advTm="14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7" x="8948738" y="3348038"/>
          <p14:tracePt t="282" x="8812213" y="3348038"/>
          <p14:tracePt t="285" x="8659813" y="3340100"/>
          <p14:tracePt t="290" x="8497888" y="3340100"/>
          <p14:tracePt t="301" x="8107363" y="3340100"/>
          <p14:tracePt t="304" x="8005763" y="3340100"/>
          <p14:tracePt t="309" x="7920038" y="3340100"/>
          <p14:tracePt t="312" x="7835900" y="3340100"/>
          <p14:tracePt t="316" x="7767638" y="3340100"/>
          <p14:tracePt t="321" x="7699375" y="3340100"/>
          <p14:tracePt t="325" x="7623175" y="3340100"/>
          <p14:tracePt t="328" x="7554913" y="3340100"/>
          <p14:tracePt t="332" x="7478713" y="3340100"/>
          <p14:tracePt t="336" x="7427913" y="3340100"/>
          <p14:tracePt t="342" x="7350125" y="3340100"/>
          <p14:tracePt t="344" x="7291388" y="3340100"/>
          <p14:tracePt t="348" x="7240588" y="3340100"/>
          <p14:tracePt t="352" x="7164388" y="3340100"/>
          <p14:tracePt t="360" x="7053263" y="3340100"/>
          <p14:tracePt t="364" x="6994525" y="3340100"/>
          <p14:tracePt t="368" x="6934200" y="3340100"/>
          <p14:tracePt t="376" x="6815138" y="3340100"/>
          <p14:tracePt t="381" x="6756400" y="3348038"/>
          <p14:tracePt t="384" x="6696075" y="3355975"/>
          <p14:tracePt t="390" x="6627813" y="3373438"/>
          <p14:tracePt t="393" x="6569075" y="3382963"/>
          <p14:tracePt t="396" x="6492875" y="3398838"/>
          <p14:tracePt t="401" x="6432550" y="3408363"/>
          <p14:tracePt t="408" x="6313488" y="3433763"/>
          <p14:tracePt t="416" x="6203950" y="3449638"/>
          <p14:tracePt t="420" x="6161088" y="3449638"/>
          <p14:tracePt t="424" x="6118225" y="3459163"/>
          <p14:tracePt t="429" x="6084888" y="3467100"/>
          <p14:tracePt t="432" x="6042025" y="3475038"/>
          <p14:tracePt t="436" x="6008688" y="3484563"/>
          <p14:tracePt t="441" x="5973763" y="3484563"/>
          <p14:tracePt t="446" x="5948363" y="3492500"/>
          <p14:tracePt t="448" x="5922963" y="3502025"/>
          <p14:tracePt t="452" x="5905500" y="3502025"/>
          <p14:tracePt t="457" x="5889625" y="3509963"/>
          <p14:tracePt t="461" x="5864225" y="3509963"/>
          <p14:tracePt t="465" x="5854700" y="3517900"/>
          <p14:tracePt t="468" x="5838825" y="3527425"/>
          <p14:tracePt t="477" x="5813425" y="3535363"/>
          <p14:tracePt t="481" x="5795963" y="3543300"/>
          <p14:tracePt t="484" x="5788025" y="3552825"/>
          <p14:tracePt t="490" x="5778500" y="3552825"/>
          <p14:tracePt t="492" x="5770563" y="3560763"/>
          <p14:tracePt t="496" x="5761038" y="3560763"/>
          <p14:tracePt t="500" x="5753100" y="3568700"/>
          <p14:tracePt t="508" x="5735638" y="3578225"/>
          <p14:tracePt t="516" x="5727700" y="3586163"/>
          <p14:tracePt t="520" x="5719763" y="3586163"/>
          <p14:tracePt t="528" x="5710238" y="3594100"/>
          <p14:tracePt t="532" x="5710238" y="3603625"/>
          <p14:tracePt t="536" x="5702300" y="3603625"/>
          <p14:tracePt t="548" x="5694363" y="3603625"/>
          <p14:tracePt t="552" x="5694363" y="3611563"/>
          <p14:tracePt t="557" x="5684838" y="3629025"/>
          <p14:tracePt t="564" x="5684838" y="3646488"/>
          <p14:tracePt t="568" x="5676900" y="3646488"/>
          <p14:tracePt t="577" x="5659438" y="3679825"/>
          <p14:tracePt t="585" x="5651500" y="3697288"/>
          <p14:tracePt t="593" x="5634038" y="3713163"/>
          <p14:tracePt t="596" x="5626100" y="3730625"/>
          <p14:tracePt t="600" x="5616575" y="3748088"/>
          <p14:tracePt t="608" x="5583238" y="3773488"/>
          <p14:tracePt t="613" x="5575300" y="3790950"/>
          <p14:tracePt t="616" x="5557838" y="3816350"/>
          <p14:tracePt t="622" x="5549900" y="3832225"/>
          <p14:tracePt t="626" x="5532438" y="3841750"/>
          <p14:tracePt t="628" x="5514975" y="3849688"/>
          <p14:tracePt t="632" x="5507038" y="3867150"/>
          <p14:tracePt t="637" x="5481638" y="3883025"/>
          <p14:tracePt t="641" x="5464175" y="3900488"/>
          <p14:tracePt t="644" x="5446713" y="3908425"/>
          <p14:tracePt t="648" x="5421313" y="3925888"/>
          <p14:tracePt t="652" x="5413375" y="3943350"/>
          <p14:tracePt t="658" x="5387975" y="3960813"/>
          <p14:tracePt t="661" x="5362575" y="3976688"/>
          <p14:tracePt t="669" x="5311775" y="4019550"/>
          <p14:tracePt t="676" x="5251450" y="4070350"/>
          <p14:tracePt t="680" x="5226050" y="4095750"/>
          <p14:tracePt t="686" x="5192713" y="4130675"/>
          <p14:tracePt t="691" x="5149850" y="4171950"/>
          <p14:tracePt t="695" x="5116513" y="4197350"/>
          <p14:tracePt t="698" x="5064125" y="4224338"/>
          <p14:tracePt t="702" x="5022850" y="4265613"/>
          <p14:tracePt t="707" x="4979988" y="4291013"/>
          <p14:tracePt t="710" x="4929188" y="4325938"/>
          <p14:tracePt t="716" x="4827588" y="4376738"/>
          <p14:tracePt t="723" x="4784725" y="4394200"/>
          <p14:tracePt t="725" x="4733925" y="4410075"/>
          <p14:tracePt t="733" x="4640263" y="4452938"/>
          <p14:tracePt t="737" x="4589463" y="4460875"/>
          <p14:tracePt t="741" x="4546600" y="4470400"/>
          <p14:tracePt t="747" x="4486275" y="4478338"/>
          <p14:tracePt t="749" x="4435475" y="4486275"/>
          <p14:tracePt t="754" x="4376738" y="4513263"/>
          <p14:tracePt t="758" x="4308475" y="4521200"/>
          <p14:tracePt t="761" x="4240213" y="4538663"/>
          <p14:tracePt t="765" x="4156075" y="4546600"/>
          <p14:tracePt t="769" x="4070350" y="4564063"/>
          <p14:tracePt t="774" x="3986213" y="4572000"/>
          <p14:tracePt t="777" x="3883025" y="4579938"/>
          <p14:tracePt t="781" x="3781425" y="4597400"/>
          <p14:tracePt t="785" x="3671888" y="4614863"/>
          <p14:tracePt t="791" x="3568700" y="4614863"/>
          <p14:tracePt t="794" x="3467100" y="4630738"/>
          <p14:tracePt t="797" x="3355975" y="4640263"/>
          <p14:tracePt t="801" x="3228975" y="4640263"/>
          <p14:tracePt t="809" x="2990850" y="4640263"/>
          <p14:tracePt t="814" x="2871788" y="4640263"/>
          <p14:tracePt t="817" x="2787650" y="4640263"/>
          <p14:tracePt t="823" x="2676525" y="4640263"/>
          <p14:tracePt t="826" x="2574925" y="4640263"/>
          <p14:tracePt t="829" x="2463800" y="4640263"/>
          <p14:tracePt t="833" x="2362200" y="4640263"/>
          <p14:tracePt t="841" x="2184400" y="4640263"/>
          <p14:tracePt t="845" x="2098675" y="4640263"/>
          <p14:tracePt t="850" x="2005013" y="4622800"/>
          <p14:tracePt t="855" x="1920875" y="4614863"/>
          <p14:tracePt t="859" x="1835150" y="4597400"/>
          <p14:tracePt t="864" x="1741488" y="4572000"/>
          <p14:tracePt t="866" x="1657350" y="4546600"/>
          <p14:tracePt t="869" x="1555750" y="4538663"/>
          <p14:tracePt t="875" x="1470025" y="4521200"/>
          <p14:tracePt t="882" x="1292225" y="4470400"/>
          <p14:tracePt t="896" x="993775" y="4351338"/>
          <p14:tracePt t="903" x="909638" y="4308475"/>
          <p14:tracePt t="907" x="849313" y="4283075"/>
          <p14:tracePt t="909" x="790575" y="4240213"/>
          <p14:tracePt t="914" x="722313" y="4189413"/>
          <p14:tracePt t="918" x="663575" y="4146550"/>
          <p14:tracePt t="925" x="544513" y="4052888"/>
          <p14:tracePt t="931" x="501650" y="4002088"/>
          <p14:tracePt t="933" x="450850" y="3951288"/>
          <p14:tracePt t="938" x="407988" y="3917950"/>
          <p14:tracePt t="942" x="374650" y="3867150"/>
          <p14:tracePt t="947" x="331788" y="3824288"/>
          <p14:tracePt t="949" x="306388" y="3773488"/>
          <p14:tracePt t="954" x="288925" y="3738563"/>
          <p14:tracePt t="958" x="263525" y="3697288"/>
          <p14:tracePt t="961" x="246063" y="3654425"/>
          <p14:tracePt t="965" x="238125" y="3611563"/>
          <p14:tracePt t="969" x="220663" y="3578225"/>
          <p14:tracePt t="974" x="212725" y="3543300"/>
          <p14:tracePt t="977" x="203200" y="3509963"/>
          <p14:tracePt t="981" x="195263" y="3484563"/>
          <p14:tracePt t="985" x="187325" y="3441700"/>
          <p14:tracePt t="993" x="187325" y="3382963"/>
          <p14:tracePt t="998" x="187325" y="3348038"/>
          <p14:tracePt t="1001" x="187325" y="3314700"/>
          <p14:tracePt t="1015" x="187325" y="3186113"/>
          <p14:tracePt t="1017" x="187325" y="3127375"/>
          <p14:tracePt t="1025" x="187325" y="3041650"/>
          <p14:tracePt t="1029" x="187325" y="2990850"/>
          <p14:tracePt t="1033" x="195263" y="2949575"/>
          <p14:tracePt t="1038" x="212725" y="2914650"/>
          <p14:tracePt t="1043" x="220663" y="2881313"/>
          <p14:tracePt t="1046" x="238125" y="2846388"/>
          <p14:tracePt t="1049" x="263525" y="2795588"/>
          <p14:tracePt t="1054" x="280988" y="2762250"/>
          <p14:tracePt t="1059" x="306388" y="2727325"/>
          <p14:tracePt t="1066" x="347663" y="2651125"/>
          <p14:tracePt t="1069" x="382588" y="2600325"/>
          <p14:tracePt t="1074" x="407988" y="2566988"/>
          <p14:tracePt t="1078" x="433388" y="2532063"/>
          <p14:tracePt t="1081" x="466725" y="2489200"/>
          <p14:tracePt t="1085" x="484188" y="2473325"/>
          <p14:tracePt t="1094" x="544513" y="2405063"/>
          <p14:tracePt t="1101" x="585788" y="2362200"/>
          <p14:tracePt t="1109" x="654050" y="2293938"/>
          <p14:tracePt t="1116" x="714375" y="2243138"/>
          <p14:tracePt t="1125" x="765175" y="2192338"/>
          <p14:tracePt t="1130" x="798513" y="2166938"/>
          <p14:tracePt t="1133" x="841375" y="2133600"/>
          <p14:tracePt t="1137" x="874713" y="2116138"/>
          <p14:tracePt t="1141" x="900113" y="2098675"/>
          <p14:tracePt t="1145" x="925513" y="2082800"/>
          <p14:tracePt t="1149" x="942975" y="2065338"/>
          <p14:tracePt t="1154" x="968375" y="2047875"/>
          <p14:tracePt t="1158" x="1003300" y="2022475"/>
          <p14:tracePt t="1161" x="1028700" y="2005013"/>
          <p14:tracePt t="1165" x="1054100" y="1989138"/>
          <p14:tracePt t="1170" x="1069975" y="1979613"/>
          <p14:tracePt t="1174" x="1087438" y="1963738"/>
          <p14:tracePt t="1177" x="1104900" y="1963738"/>
          <p14:tracePt t="1181" x="1130300" y="1954213"/>
          <p14:tracePt t="1186" x="1147763" y="1938338"/>
          <p14:tracePt t="1192" x="1163638" y="1928813"/>
          <p14:tracePt t="1194" x="1198563" y="1911350"/>
          <p14:tracePt t="1199" x="1223963" y="1895475"/>
          <p14:tracePt t="1201" x="1257300" y="1878013"/>
          <p14:tracePt t="1207" x="1282700" y="1870075"/>
          <p14:tracePt t="1214" x="1350963" y="1835150"/>
          <p14:tracePt t="1216" x="1385888" y="1827213"/>
          <p14:tracePt t="1225" x="1452563" y="1793875"/>
          <p14:tracePt t="1234" x="1520825" y="1766888"/>
          <p14:tracePt t="1241" x="1606550" y="1733550"/>
          <p14:tracePt t="1245" x="1639888" y="1725613"/>
          <p14:tracePt t="1249" x="1682750" y="1700213"/>
          <p14:tracePt t="1254" x="1716088" y="1690688"/>
          <p14:tracePt t="1259" x="1766888" y="1674813"/>
          <p14:tracePt t="1265" x="1827213" y="1665288"/>
          <p14:tracePt t="1266" x="1878013" y="1649413"/>
          <p14:tracePt t="1269" x="1938338" y="1639888"/>
          <p14:tracePt t="1274" x="1979613" y="1631950"/>
          <p14:tracePt t="1277" x="2022475" y="1614488"/>
          <p14:tracePt t="1281" x="2073275" y="1606550"/>
          <p14:tracePt t="1285" x="2116138" y="1606550"/>
          <p14:tracePt t="1290" x="2149475" y="1597025"/>
          <p14:tracePt t="1294" x="2192338" y="1589088"/>
          <p14:tracePt t="1297" x="2227263" y="1589088"/>
          <p14:tracePt t="1301" x="2268538" y="1589088"/>
          <p14:tracePt t="1309" x="2354263" y="1589088"/>
          <p14:tracePt t="1315" x="2387600" y="1589088"/>
          <p14:tracePt t="1317" x="2430463" y="1589088"/>
          <p14:tracePt t="1329" x="2574925" y="1589088"/>
          <p14:tracePt t="1333" x="2617788" y="1589088"/>
          <p14:tracePt t="1337" x="2676525" y="1589088"/>
          <p14:tracePt t="1343" x="2736850" y="1589088"/>
          <p14:tracePt t="1346" x="2805113" y="1589088"/>
          <p14:tracePt t="1350" x="2881313" y="1589088"/>
          <p14:tracePt t="1353" x="2932113" y="1589088"/>
          <p14:tracePt t="1358" x="3008313" y="1589088"/>
          <p14:tracePt t="1361" x="3076575" y="1589088"/>
          <p14:tracePt t="1365" x="3152775" y="1597025"/>
          <p14:tracePt t="1369" x="3221038" y="1606550"/>
          <p14:tracePt t="1374" x="3297238" y="1606550"/>
          <p14:tracePt t="1378" x="3355975" y="1614488"/>
          <p14:tracePt t="1381" x="3433763" y="1622425"/>
          <p14:tracePt t="1386" x="3502025" y="1622425"/>
          <p14:tracePt t="1394" x="3636963" y="1657350"/>
          <p14:tracePt t="1398" x="3705225" y="1665288"/>
          <p14:tracePt t="1402" x="3781425" y="1674813"/>
          <p14:tracePt t="1409" x="3925888" y="1700213"/>
          <p14:tracePt t="1414" x="3986213" y="1708150"/>
          <p14:tracePt t="1417" x="4062413" y="1716088"/>
          <p14:tracePt t="1425" x="4206875" y="1751013"/>
          <p14:tracePt t="1433" x="4368800" y="1766888"/>
          <p14:tracePt t="1437" x="4445000" y="1784350"/>
          <p14:tracePt t="1441" x="4529138" y="1801813"/>
          <p14:tracePt t="1446" x="4614863" y="1827213"/>
          <p14:tracePt t="1449" x="4716463" y="1835150"/>
          <p14:tracePt t="1454" x="4802188" y="1860550"/>
          <p14:tracePt t="1458" x="4894263" y="1870075"/>
          <p14:tracePt t="1461" x="4979988" y="1895475"/>
          <p14:tracePt t="1465" x="5064125" y="1911350"/>
          <p14:tracePt t="1469" x="5141913" y="1938338"/>
          <p14:tracePt t="1474" x="5218113" y="1954213"/>
          <p14:tracePt t="1477" x="5276850" y="1963738"/>
          <p14:tracePt t="1481" x="5353050" y="1979613"/>
          <p14:tracePt t="1485" x="5413375" y="1989138"/>
          <p14:tracePt t="1491" x="5472113" y="2005013"/>
          <p14:tracePt t="1493" x="5532438" y="2014538"/>
          <p14:tracePt t="1497" x="5575300" y="2022475"/>
          <p14:tracePt t="1501" x="5626100" y="2047875"/>
          <p14:tracePt t="1508" x="5668963" y="2065338"/>
          <p14:tracePt t="1510" x="5719763" y="2082800"/>
          <p14:tracePt t="1516" x="5821363" y="2133600"/>
          <p14:tracePt t="1524" x="5864225" y="2149475"/>
          <p14:tracePt t="1526" x="5915025" y="2184400"/>
          <p14:tracePt t="1533" x="6024563" y="2235200"/>
          <p14:tracePt t="1537" x="6059488" y="2260600"/>
          <p14:tracePt t="1541" x="6110288" y="2286000"/>
          <p14:tracePt t="1548" x="6203950" y="2354263"/>
          <p14:tracePt t="1554" x="6237288" y="2397125"/>
          <p14:tracePt t="1558" x="6288088" y="2438400"/>
          <p14:tracePt t="1563" x="6330950" y="2463800"/>
          <p14:tracePt t="1566" x="6365875" y="2498725"/>
          <p14:tracePt t="1569" x="6407150" y="2541588"/>
          <p14:tracePt t="1574" x="6424613" y="2566988"/>
          <p14:tracePt t="1578" x="6450013" y="2592388"/>
          <p14:tracePt t="1581" x="6483350" y="2625725"/>
          <p14:tracePt t="1585" x="6510338" y="2660650"/>
          <p14:tracePt t="1591" x="6543675" y="2701925"/>
          <p14:tracePt t="1593" x="6577013" y="2736850"/>
          <p14:tracePt t="1597" x="6611938" y="2778125"/>
          <p14:tracePt t="1602" x="6637338" y="2813050"/>
          <p14:tracePt t="1610" x="6713538" y="2889250"/>
          <p14:tracePt t="1617" x="6772275" y="2974975"/>
          <p14:tracePt t="1626" x="6832600" y="3051175"/>
          <p14:tracePt t="1633" x="6883400" y="3127375"/>
          <p14:tracePt t="1638" x="6908800" y="3170238"/>
          <p14:tracePt t="1642" x="6934200" y="3211513"/>
          <p14:tracePt t="1649" x="6969125" y="3305175"/>
          <p14:tracePt t="1653" x="6985000" y="3340100"/>
          <p14:tracePt t="1659" x="7010400" y="3390900"/>
          <p14:tracePt t="1662" x="7027863" y="3424238"/>
          <p14:tracePt t="1665" x="7035800" y="3459163"/>
          <p14:tracePt t="1670" x="7053263" y="3492500"/>
          <p14:tracePt t="1674" x="7070725" y="3527425"/>
          <p14:tracePt t="1678" x="7088188" y="3578225"/>
          <p14:tracePt t="1682" x="7096125" y="3611563"/>
          <p14:tracePt t="1685" x="7113588" y="3646488"/>
          <p14:tracePt t="1692" x="7146925" y="3713163"/>
          <p14:tracePt t="1699" x="7164388" y="3748088"/>
          <p14:tracePt t="1701" x="7172325" y="3781425"/>
          <p14:tracePt t="1707" x="7189788" y="3806825"/>
          <p14:tracePt t="1714" x="7215188" y="3857625"/>
          <p14:tracePt t="1716" x="7223125" y="3883025"/>
          <p14:tracePt t="1725" x="7240588" y="3935413"/>
          <p14:tracePt t="1731" x="7248525" y="3951288"/>
          <p14:tracePt t="1733" x="7248525" y="3976688"/>
          <p14:tracePt t="1737" x="7258050" y="4002088"/>
          <p14:tracePt t="1741" x="7258050" y="4019550"/>
          <p14:tracePt t="1748" x="7258050" y="4044950"/>
          <p14:tracePt t="1749" x="7258050" y="4062413"/>
          <p14:tracePt t="1754" x="7258050" y="4070350"/>
          <p14:tracePt t="1758" x="7258050" y="4095750"/>
          <p14:tracePt t="1763" x="7258050" y="4113213"/>
          <p14:tracePt t="1765" x="7258050" y="4121150"/>
          <p14:tracePt t="1769" x="7258050" y="4138613"/>
          <p14:tracePt t="1775" x="7258050" y="4146550"/>
          <p14:tracePt t="1778" x="7258050" y="4164013"/>
          <p14:tracePt t="1781" x="7258050" y="4181475"/>
          <p14:tracePt t="1785" x="7258050" y="4189413"/>
          <p14:tracePt t="1794" x="7258050" y="4224338"/>
          <p14:tracePt t="1802" x="7248525" y="4240213"/>
          <p14:tracePt t="1810" x="7240588" y="4257675"/>
          <p14:tracePt t="1813" x="7223125" y="4275138"/>
          <p14:tracePt t="1817" x="7223125" y="4283075"/>
          <p14:tracePt t="1827" x="7215188" y="4300538"/>
          <p14:tracePt t="1829" x="7205663" y="4308475"/>
          <p14:tracePt t="1834" x="7197725" y="4308475"/>
          <p14:tracePt t="1838" x="7189788" y="4325938"/>
          <p14:tracePt t="1843" x="7172325" y="4333875"/>
          <p14:tracePt t="1847" x="7164388" y="4351338"/>
          <p14:tracePt t="1850" x="7154863" y="4359275"/>
          <p14:tracePt t="1853" x="7138988" y="4368800"/>
          <p14:tracePt t="1857" x="7121525" y="4384675"/>
          <p14:tracePt t="1865" x="7088188" y="4410075"/>
          <p14:tracePt t="1869" x="7061200" y="4419600"/>
          <p14:tracePt t="1874" x="7035800" y="4427538"/>
          <p14:tracePt t="1879" x="7010400" y="4435475"/>
          <p14:tracePt t="1898" x="6858000" y="4470400"/>
          <p14:tracePt t="1902" x="6832600" y="4478338"/>
          <p14:tracePt t="1909" x="6772275" y="4495800"/>
          <p14:tracePt t="1914" x="6738938" y="4503738"/>
          <p14:tracePt t="1917" x="6705600" y="4513263"/>
          <p14:tracePt t="1925" x="6637338" y="4538663"/>
          <p14:tracePt t="1932" x="6561138" y="4554538"/>
          <p14:tracePt t="1938" x="6526213" y="4564063"/>
          <p14:tracePt t="1942" x="6475413" y="4572000"/>
          <p14:tracePt t="1945" x="6450013" y="4579938"/>
          <p14:tracePt t="1950" x="6416675" y="4589463"/>
          <p14:tracePt t="1954" x="6373813" y="4589463"/>
          <p14:tracePt t="1958" x="6338888" y="4597400"/>
          <p14:tracePt t="1962" x="6288088" y="4605338"/>
          <p14:tracePt t="1965" x="6246813" y="4605338"/>
          <p14:tracePt t="1970" x="6203950" y="4605338"/>
          <p14:tracePt t="1975" x="6161088" y="4614863"/>
          <p14:tracePt t="1977" x="6110288" y="4614863"/>
          <p14:tracePt t="1981" x="6067425" y="4614863"/>
          <p14:tracePt t="1986" x="6024563" y="4614863"/>
          <p14:tracePt t="1993" x="5905500" y="4614863"/>
          <p14:tracePt t="1998" x="5854700" y="4614863"/>
          <p14:tracePt t="2002" x="5795963" y="4614863"/>
          <p14:tracePt t="2011" x="5668963" y="4614863"/>
          <p14:tracePt t="2014" x="5608638" y="4614863"/>
          <p14:tracePt t="2017" x="5549900" y="4614863"/>
          <p14:tracePt t="2026" x="5438775" y="4614863"/>
          <p14:tracePt t="2030" x="5380038" y="4614863"/>
          <p14:tracePt t="2034" x="5337175" y="4614863"/>
          <p14:tracePt t="2042" x="5235575" y="4614863"/>
          <p14:tracePt t="2045" x="5175250" y="4614863"/>
          <p14:tracePt t="2049" x="5132388" y="4614863"/>
          <p14:tracePt t="2053" x="5091113" y="4614863"/>
          <p14:tracePt t="2059" x="5038725" y="4614863"/>
          <p14:tracePt t="2062" x="4997450" y="4614863"/>
          <p14:tracePt t="2065" x="4954588" y="4614863"/>
          <p14:tracePt t="2069" x="4919663" y="4614863"/>
          <p14:tracePt t="2074" x="4894263" y="4614863"/>
          <p14:tracePt t="2077" x="4852988" y="4614863"/>
          <p14:tracePt t="2082" x="4818063" y="4614863"/>
          <p14:tracePt t="2085" x="4784725" y="4614863"/>
          <p14:tracePt t="2092" x="4749800" y="4605338"/>
          <p14:tracePt t="2094" x="4724400" y="4597400"/>
          <p14:tracePt t="2097" x="4699000" y="4597400"/>
          <p14:tracePt t="2102" x="4673600" y="4597400"/>
          <p14:tracePt t="2107" x="4657725" y="4597400"/>
          <p14:tracePt t="2113" x="4622800" y="4589463"/>
          <p14:tracePt t="2117" x="4605338" y="4579938"/>
          <p14:tracePt t="2125" x="4579938" y="4572000"/>
          <p14:tracePt t="2131" x="4572000" y="4572000"/>
          <p14:tracePt t="2133" x="4564063" y="4572000"/>
          <p14:tracePt t="2141" x="4546600" y="4564063"/>
          <p14:tracePt t="2149" x="4538663" y="4564063"/>
          <p14:tracePt t="2153" x="4529138" y="4564063"/>
          <p14:tracePt t="2246" x="4521200" y="4564063"/>
          <p14:tracePt t="2251" x="4513263" y="4564063"/>
          <p14:tracePt t="2258" x="4495800" y="4564063"/>
          <p14:tracePt t="2261" x="4486275" y="4564063"/>
          <p14:tracePt t="2266" x="4478338" y="4564063"/>
          <p14:tracePt t="2274" x="4460875" y="4564063"/>
          <p14:tracePt t="2278" x="4452938" y="4564063"/>
          <p14:tracePt t="2281" x="4435475" y="4564063"/>
          <p14:tracePt t="2285" x="4410075" y="4564063"/>
          <p14:tracePt t="2293" x="4394200" y="4564063"/>
          <p14:tracePt t="2295" x="4368800" y="4564063"/>
          <p14:tracePt t="2297" x="4341813" y="4564063"/>
          <p14:tracePt t="2301" x="4316413" y="4564063"/>
          <p14:tracePt t="2309" x="4240213" y="4564063"/>
          <p14:tracePt t="2313" x="4206875" y="4564063"/>
          <p14:tracePt t="2318" x="4156075" y="4564063"/>
          <p14:tracePt t="2326" x="4027488" y="4597400"/>
          <p14:tracePt t="2329" x="3951288" y="4640263"/>
          <p14:tracePt t="2334" x="3875088" y="4673600"/>
          <p14:tracePt t="2338" x="3806825" y="4699000"/>
          <p14:tracePt t="2342" x="3738563" y="4724400"/>
          <p14:tracePt t="2349" x="3603625" y="4759325"/>
          <p14:tracePt t="2354" x="3535363" y="4759325"/>
          <p14:tracePt t="2359" x="3459163" y="4767263"/>
          <p14:tracePt t="2364" x="3408363" y="4767263"/>
          <p14:tracePt t="2367" x="3330575" y="4767263"/>
          <p14:tracePt t="2369" x="3271838" y="4767263"/>
          <p14:tracePt t="2375" x="3203575" y="4767263"/>
          <p14:tracePt t="2379" x="3144838" y="4767263"/>
          <p14:tracePt t="2382" x="3084513" y="4767263"/>
          <p14:tracePt t="2385" x="3025775" y="4759325"/>
          <p14:tracePt t="2393" x="2897188" y="4733925"/>
          <p14:tracePt t="2397" x="2830513" y="4716463"/>
          <p14:tracePt t="2401" x="2762250" y="4708525"/>
          <p14:tracePt t="2409" x="2617788" y="4683125"/>
          <p14:tracePt t="2412" x="2524125" y="4665663"/>
          <p14:tracePt t="2417" x="2438400" y="4648200"/>
          <p14:tracePt t="2425" x="2278063" y="4622800"/>
          <p14:tracePt t="2432" x="2133600" y="4579938"/>
          <p14:tracePt t="2437" x="2055813" y="4564063"/>
          <p14:tracePt t="2441" x="1997075" y="4546600"/>
          <p14:tracePt t="2446" x="1938338" y="4529138"/>
          <p14:tracePt t="2449" x="1870075" y="4503738"/>
          <p14:tracePt t="2453" x="1809750" y="4495800"/>
          <p14:tracePt t="2457" x="1766888" y="4470400"/>
          <p14:tracePt t="2464" x="1690688" y="4427538"/>
          <p14:tracePt t="2470" x="1657350" y="4410075"/>
          <p14:tracePt t="2474" x="1622425" y="4394200"/>
          <p14:tracePt t="2479" x="1589088" y="4368800"/>
          <p14:tracePt t="2481" x="1555750" y="4351338"/>
          <p14:tracePt t="2485" x="1530350" y="4325938"/>
          <p14:tracePt t="2491" x="1504950" y="4308475"/>
          <p14:tracePt t="2493" x="1477963" y="4291013"/>
          <p14:tracePt t="2497" x="1452563" y="4265613"/>
          <p14:tracePt t="2502" x="1427163" y="4257675"/>
          <p14:tracePt t="2507" x="1401763" y="4232275"/>
          <p14:tracePt t="2510" x="1385888" y="4214813"/>
          <p14:tracePt t="2514" x="1368425" y="4197350"/>
          <p14:tracePt t="2517" x="1343025" y="4181475"/>
          <p14:tracePt t="2525" x="1317625" y="4164013"/>
          <p14:tracePt t="2534" x="1292225" y="4130675"/>
          <p14:tracePt t="2537" x="1274763" y="4113213"/>
          <p14:tracePt t="2541" x="1266825" y="4105275"/>
          <p14:tracePt t="2547" x="1257300" y="4079875"/>
          <p14:tracePt t="2549" x="1257300" y="4062413"/>
          <p14:tracePt t="2558" x="1241425" y="4027488"/>
          <p14:tracePt t="2565" x="1231900" y="3986213"/>
          <p14:tracePt t="2569" x="1223963" y="3968750"/>
          <p14:tracePt t="2574" x="1223963" y="3951288"/>
          <p14:tracePt t="2578" x="1223963" y="3925888"/>
          <p14:tracePt t="2581" x="1223963" y="3917950"/>
          <p14:tracePt t="2585" x="1223963" y="3892550"/>
          <p14:tracePt t="2595" x="1223963" y="3857625"/>
          <p14:tracePt t="2597" x="1223963" y="3832225"/>
          <p14:tracePt t="2601" x="1223963" y="3816350"/>
          <p14:tracePt t="2610" x="1223963" y="3781425"/>
          <p14:tracePt t="2613" x="1223963" y="3773488"/>
          <p14:tracePt t="2617" x="1223963" y="3748088"/>
          <p14:tracePt t="2623" x="1223963" y="3730625"/>
          <p14:tracePt t="2626" x="1223963" y="3713163"/>
          <p14:tracePt t="2629" x="1223963" y="3697288"/>
          <p14:tracePt t="2633" x="1223963" y="3679825"/>
          <p14:tracePt t="2637" x="1223963" y="3671888"/>
          <p14:tracePt t="2642" x="1223963" y="3646488"/>
          <p14:tracePt t="2645" x="1223963" y="3636963"/>
          <p14:tracePt t="2649" x="1223963" y="3619500"/>
          <p14:tracePt t="2659" x="1223963" y="3594100"/>
          <p14:tracePt t="2662" x="1223963" y="3568700"/>
          <p14:tracePt t="2665" x="1223963" y="3560763"/>
          <p14:tracePt t="2669" x="1223963" y="3543300"/>
          <p14:tracePt t="2674" x="1223963" y="3527425"/>
          <p14:tracePt t="2682" x="1223963" y="3517900"/>
          <p14:tracePt t="2686" x="1223963" y="3502025"/>
          <p14:tracePt t="2694" x="1231900" y="3492500"/>
          <p14:tracePt t="2697" x="1241425" y="3484563"/>
          <p14:tracePt t="2710" x="1249363" y="3475038"/>
          <p14:tracePt t="2714" x="1249363" y="3467100"/>
          <p14:tracePt t="2718" x="1257300" y="3467100"/>
          <p14:tracePt t="2725" x="1266825" y="3459163"/>
          <p14:tracePt t="2737" x="1266825" y="3449638"/>
          <p14:tracePt t="2749" x="1266825" y="3433763"/>
          <p14:tracePt t="2758" x="1266825" y="3416300"/>
          <p14:tracePt t="2762" x="1266825" y="3398838"/>
          <p14:tracePt t="2765" x="1266825" y="3382963"/>
          <p14:tracePt t="2770" x="1266825" y="3365500"/>
          <p14:tracePt t="2775" x="1266825" y="3348038"/>
          <p14:tracePt t="2778" x="1266825" y="3322638"/>
          <p14:tracePt t="2782" x="1266825" y="3297238"/>
          <p14:tracePt t="2786" x="1266825" y="3279775"/>
          <p14:tracePt t="2791" x="1266825" y="3263900"/>
          <p14:tracePt t="2794" x="1266825" y="3238500"/>
          <p14:tracePt t="2799" x="1266825" y="3228975"/>
          <p14:tracePt t="2803" x="1266825" y="3211513"/>
          <p14:tracePt t="2811" x="1266825" y="3186113"/>
          <p14:tracePt t="2815" x="1266825" y="3178175"/>
          <p14:tracePt t="2826" x="1266825" y="3160713"/>
          <p14:tracePt t="2830" x="1266825" y="3144838"/>
          <p14:tracePt t="2843" x="1266825" y="3135313"/>
          <p14:tracePt t="2850" x="1266825" y="3127375"/>
          <p14:tracePt t="3011" x="1274763" y="3127375"/>
          <p14:tracePt t="3016" x="1282700" y="3119438"/>
          <p14:tracePt t="3020" x="1292225" y="3109913"/>
          <p14:tracePt t="3028" x="1317625" y="3101975"/>
          <p14:tracePt t="3032" x="1325563" y="3101975"/>
          <p14:tracePt t="3034" x="1350963" y="3094038"/>
          <p14:tracePt t="3040" x="1376363" y="3094038"/>
          <p14:tracePt t="3046" x="1436688" y="3084513"/>
          <p14:tracePt t="3050" x="1470025" y="3084513"/>
          <p14:tracePt t="3059" x="1538288" y="3084513"/>
          <p14:tracePt t="3064" x="1581150" y="3084513"/>
          <p14:tracePt t="3067" x="1622425" y="3084513"/>
          <p14:tracePt t="3071" x="1665288" y="3067050"/>
          <p14:tracePt t="3075" x="1716088" y="3067050"/>
          <p14:tracePt t="3078" x="1758950" y="3067050"/>
          <p14:tracePt t="3082" x="1801813" y="3067050"/>
          <p14:tracePt t="3086" x="1860550" y="3067050"/>
          <p14:tracePt t="3092" x="1911350" y="3067050"/>
          <p14:tracePt t="3095" x="1971675" y="3067050"/>
          <p14:tracePt t="3098" x="2030413" y="3067050"/>
          <p14:tracePt t="3102" x="2090738" y="3067050"/>
          <p14:tracePt t="3108" x="2149475" y="3067050"/>
          <p14:tracePt t="3111" x="2209800" y="3076575"/>
          <p14:tracePt t="3114" x="2260600" y="3076575"/>
          <p14:tracePt t="3118" x="2319338" y="3076575"/>
          <p14:tracePt t="3125" x="2397125" y="3084513"/>
          <p14:tracePt t="3128" x="2463800" y="3084513"/>
          <p14:tracePt t="3130" x="2524125" y="3094038"/>
          <p14:tracePt t="3134" x="2608263" y="3094038"/>
          <p14:tracePt t="3142" x="2752725" y="3101975"/>
          <p14:tracePt t="3146" x="2830513" y="3101975"/>
          <p14:tracePt t="3150" x="2914650" y="3109913"/>
          <p14:tracePt t="3157" x="2982913" y="3109913"/>
          <p14:tracePt t="3158" x="3059113" y="3127375"/>
          <p14:tracePt t="3163" x="3127375" y="3127375"/>
          <p14:tracePt t="3166" x="3186113" y="3135313"/>
          <p14:tracePt t="3171" x="3246438" y="3135313"/>
          <p14:tracePt t="3175" x="3314700" y="3135313"/>
          <p14:tracePt t="3180" x="3373438" y="3135313"/>
          <p14:tracePt t="3182" x="3433763" y="3135313"/>
          <p14:tracePt t="3186" x="3492500" y="3144838"/>
          <p14:tracePt t="3191" x="3535363" y="3144838"/>
          <p14:tracePt t="3195" x="3594100" y="3144838"/>
          <p14:tracePt t="3198" x="3636963" y="3144838"/>
          <p14:tracePt t="3202" x="3697288" y="3144838"/>
          <p14:tracePt t="3208" x="3738563" y="3144838"/>
          <p14:tracePt t="3211" x="3781425" y="3144838"/>
          <p14:tracePt t="3214" x="3824288" y="3144838"/>
          <p14:tracePt t="3218" x="3875088" y="3144838"/>
          <p14:tracePt t="3224" x="3917950" y="3144838"/>
          <p14:tracePt t="3227" x="3960813" y="3144838"/>
          <p14:tracePt t="3230" x="4002088" y="3144838"/>
          <p14:tracePt t="3234" x="4044950" y="3144838"/>
          <p14:tracePt t="3242" x="4105275" y="3152775"/>
          <p14:tracePt t="3245" x="4121150" y="3152775"/>
          <p14:tracePt t="3251" x="4146550" y="3152775"/>
          <p14:tracePt t="3258" x="4171950" y="3152775"/>
          <p14:tracePt t="3263" x="4181475" y="3152775"/>
          <p14:tracePt t="3266" x="4189413" y="3152775"/>
          <p14:tracePt t="3283" x="4197350" y="3152775"/>
          <p14:tracePt t="3294" x="4206875" y="3160713"/>
          <p14:tracePt t="3303" x="4214813" y="3160713"/>
          <p14:tracePt t="3308" x="4224338" y="3160713"/>
          <p14:tracePt t="3312" x="4232275" y="3160713"/>
          <p14:tracePt t="3315" x="4240213" y="3160713"/>
          <p14:tracePt t="3318" x="4257675" y="3170238"/>
          <p14:tracePt t="3324" x="4275138" y="3170238"/>
          <p14:tracePt t="3328" x="4283075" y="3178175"/>
          <p14:tracePt t="3331" x="4300538" y="3178175"/>
          <p14:tracePt t="3334" x="4308475" y="3178175"/>
          <p14:tracePt t="3341" x="4316413" y="3186113"/>
          <p14:tracePt t="3346" x="4333875" y="3186113"/>
          <p14:tracePt t="3351" x="4341813" y="3195638"/>
          <p14:tracePt t="3358" x="4351338" y="3195638"/>
          <p14:tracePt t="3367" x="4359275" y="3195638"/>
          <p14:tracePt t="3639" x="4351338" y="3195638"/>
          <p14:tracePt t="3643" x="4341813" y="3203575"/>
          <p14:tracePt t="3647" x="4333875" y="3211513"/>
          <p14:tracePt t="3650" x="4316413" y="3228975"/>
          <p14:tracePt t="3658" x="4265613" y="3246438"/>
          <p14:tracePt t="3663" x="4249738" y="3254375"/>
          <p14:tracePt t="3666" x="4232275" y="3263900"/>
          <p14:tracePt t="3670" x="4206875" y="3279775"/>
          <p14:tracePt t="3675" x="4171950" y="3279775"/>
          <p14:tracePt t="3680" x="4156075" y="3289300"/>
          <p14:tracePt t="3682" x="4121150" y="3297238"/>
          <p14:tracePt t="3686" x="4095750" y="3297238"/>
          <p14:tracePt t="3691" x="4062413" y="3305175"/>
          <p14:tracePt t="3694" x="4037013" y="3305175"/>
          <p14:tracePt t="3698" x="4002088" y="3305175"/>
          <p14:tracePt t="3702" x="3960813" y="3314700"/>
          <p14:tracePt t="3707" x="3917950" y="3314700"/>
          <p14:tracePt t="3712" x="3867150" y="3314700"/>
          <p14:tracePt t="3714" x="3824288" y="3314700"/>
          <p14:tracePt t="3718" x="3781425" y="3314700"/>
          <p14:tracePt t="3724" x="3722688" y="3314700"/>
          <p14:tracePt t="3727" x="3679825" y="3314700"/>
          <p14:tracePt t="3730" x="3619500" y="3314700"/>
          <p14:tracePt t="3734" x="3568700" y="3314700"/>
          <p14:tracePt t="3740" x="3509963" y="3314700"/>
          <p14:tracePt t="3743" x="3449638" y="3314700"/>
          <p14:tracePt t="3746" x="3390900" y="3314700"/>
          <p14:tracePt t="3750" x="3340100" y="3314700"/>
          <p14:tracePt t="3758" x="3221038" y="3314700"/>
          <p14:tracePt t="3761" x="3160713" y="3314700"/>
          <p14:tracePt t="3766" x="3101975" y="3314700"/>
          <p14:tracePt t="3771" x="3051175" y="3314700"/>
          <p14:tracePt t="3775" x="2990850" y="3314700"/>
          <p14:tracePt t="3778" x="2932113" y="3314700"/>
          <p14:tracePt t="3782" x="2871788" y="3314700"/>
          <p14:tracePt t="3786" x="2830513" y="3314700"/>
          <p14:tracePt t="3791" x="2787650" y="3314700"/>
          <p14:tracePt t="3794" x="2752725" y="3314700"/>
          <p14:tracePt t="3798" x="2711450" y="3314700"/>
          <p14:tracePt t="3802" x="2668588" y="3314700"/>
          <p14:tracePt t="3808" x="2633663" y="3314700"/>
          <p14:tracePt t="3810" x="2592388" y="3314700"/>
          <p14:tracePt t="3814" x="2566988" y="3314700"/>
          <p14:tracePt t="3818" x="2532063" y="3314700"/>
          <p14:tracePt t="3824" x="2489200" y="3314700"/>
          <p14:tracePt t="3827" x="2455863" y="3314700"/>
          <p14:tracePt t="3830" x="2422525" y="3314700"/>
          <p14:tracePt t="3834" x="2379663" y="3314700"/>
          <p14:tracePt t="3840" x="2354263" y="3314700"/>
          <p14:tracePt t="3843" x="2319338" y="3314700"/>
          <p14:tracePt t="3846" x="2286000" y="3314700"/>
          <p14:tracePt t="3850" x="2260600" y="3314700"/>
          <p14:tracePt t="3860" x="2200275" y="3314700"/>
          <p14:tracePt t="3862" x="2166938" y="3314700"/>
          <p14:tracePt t="3866" x="2149475" y="3314700"/>
          <p14:tracePt t="3870" x="2133600" y="3314700"/>
          <p14:tracePt t="3875" x="2108200" y="3314700"/>
          <p14:tracePt t="3897" x="1997075" y="3322638"/>
          <p14:tracePt t="3902" x="1989138" y="3322638"/>
          <p14:tracePt t="3907" x="1971675" y="3330575"/>
          <p14:tracePt t="3911" x="1963738" y="3330575"/>
          <p14:tracePt t="3914" x="1946275" y="3330575"/>
          <p14:tracePt t="3918" x="1928813" y="3330575"/>
          <p14:tracePt t="3924" x="1920875" y="3330575"/>
          <p14:tracePt t="3928" x="1895475" y="3330575"/>
          <p14:tracePt t="3930" x="1878013" y="3330575"/>
          <p14:tracePt t="3934" x="1860550" y="3330575"/>
          <p14:tracePt t="3943" x="1819275" y="3340100"/>
          <p14:tracePt t="3946" x="1801813" y="3340100"/>
          <p14:tracePt t="3950" x="1776413" y="3348038"/>
          <p14:tracePt t="3958" x="1733550" y="3355975"/>
          <p14:tracePt t="3963" x="1716088" y="3355975"/>
          <p14:tracePt t="3966" x="1690688" y="3365500"/>
          <p14:tracePt t="3971" x="1682750" y="3365500"/>
          <p14:tracePt t="3975" x="1674813" y="3365500"/>
          <p14:tracePt t="3980" x="1657350" y="3373438"/>
          <p14:tracePt t="3986" x="1649413" y="3373438"/>
          <p14:tracePt t="3991" x="1639888" y="3382963"/>
          <p14:tracePt t="4242" x="1649413" y="3382963"/>
          <p14:tracePt t="4247" x="1657350" y="3382963"/>
          <p14:tracePt t="4251" x="1674813" y="3373438"/>
          <p14:tracePt t="4258" x="1708150" y="3365500"/>
          <p14:tracePt t="4262" x="1725613" y="3365500"/>
          <p14:tracePt t="4266" x="1751013" y="3355975"/>
          <p14:tracePt t="4271" x="1758950" y="3355975"/>
          <p14:tracePt t="4276" x="1784350" y="3348038"/>
          <p14:tracePt t="4279" x="1819275" y="3348038"/>
          <p14:tracePt t="4282" x="1835150" y="3348038"/>
          <p14:tracePt t="4286" x="1860550" y="3348038"/>
          <p14:tracePt t="4291" x="1895475" y="3340100"/>
          <p14:tracePt t="4295" x="1928813" y="3340100"/>
          <p14:tracePt t="4298" x="1954213" y="3340100"/>
          <p14:tracePt t="4302" x="1989138" y="3330575"/>
          <p14:tracePt t="4307" x="2022475" y="3330575"/>
          <p14:tracePt t="4311" x="2055813" y="3330575"/>
          <p14:tracePt t="4315" x="2082800" y="3330575"/>
          <p14:tracePt t="4318" x="2116138" y="3330575"/>
          <p14:tracePt t="4327" x="2200275" y="3330575"/>
          <p14:tracePt t="4330" x="2243138" y="3330575"/>
          <p14:tracePt t="4334" x="2293938" y="3330575"/>
          <p14:tracePt t="4340" x="2336800" y="3330575"/>
          <p14:tracePt t="4342" x="2397125" y="3330575"/>
          <p14:tracePt t="4346" x="2422525" y="3330575"/>
          <p14:tracePt t="4350" x="2481263" y="3330575"/>
          <p14:tracePt t="4354" x="2524125" y="3330575"/>
          <p14:tracePt t="4359" x="2582863" y="3330575"/>
          <p14:tracePt t="4362" x="2625725" y="3330575"/>
          <p14:tracePt t="4366" x="2668588" y="3330575"/>
          <p14:tracePt t="4370" x="2711450" y="3330575"/>
          <p14:tracePt t="4374" x="2752725" y="3330575"/>
          <p14:tracePt t="4378" x="2813050" y="3330575"/>
          <p14:tracePt t="4382" x="2855913" y="3330575"/>
          <p14:tracePt t="4386" x="2897188" y="3330575"/>
          <p14:tracePt t="4391" x="2940050" y="3330575"/>
          <p14:tracePt t="4394" x="2990850" y="3330575"/>
          <p14:tracePt t="4398" x="3033713" y="3330575"/>
          <p14:tracePt t="4402" x="3084513" y="3330575"/>
          <p14:tracePt t="4409" x="3135313" y="3330575"/>
          <p14:tracePt t="4411" x="3186113" y="3330575"/>
          <p14:tracePt t="4414" x="3238500" y="3330575"/>
          <p14:tracePt t="4418" x="3279775" y="3330575"/>
          <p14:tracePt t="4424" x="3322638" y="3330575"/>
          <p14:tracePt t="4427" x="3365500" y="3330575"/>
          <p14:tracePt t="4430" x="3398838" y="3330575"/>
          <p14:tracePt t="4435" x="3433763" y="3330575"/>
          <p14:tracePt t="4443" x="3509963" y="3340100"/>
          <p14:tracePt t="4445" x="3535363" y="3340100"/>
          <p14:tracePt t="4450" x="3578225" y="3340100"/>
          <p14:tracePt t="4458" x="3636963" y="3348038"/>
          <p14:tracePt t="4462" x="3671888" y="3348038"/>
          <p14:tracePt t="4467" x="3687763" y="3355975"/>
          <p14:tracePt t="4470" x="3722688" y="3355975"/>
          <p14:tracePt t="4474" x="3756025" y="3365500"/>
          <p14:tracePt t="4477" x="3781425" y="3365500"/>
          <p14:tracePt t="4482" x="3798888" y="3373438"/>
          <p14:tracePt t="4487" x="3824288" y="3382963"/>
          <p14:tracePt t="4491" x="3857625" y="3382963"/>
          <p14:tracePt t="4494" x="3875088" y="3390900"/>
          <p14:tracePt t="4498" x="3892550" y="3390900"/>
          <p14:tracePt t="4503" x="3917950" y="3390900"/>
          <p14:tracePt t="4507" x="3943350" y="3398838"/>
          <p14:tracePt t="4514" x="3986213" y="3408363"/>
          <p14:tracePt t="4518" x="4011613" y="3408363"/>
          <p14:tracePt t="4524" x="4027488" y="3416300"/>
          <p14:tracePt t="4527" x="4052888" y="3416300"/>
          <p14:tracePt t="4530" x="4079875" y="3416300"/>
          <p14:tracePt t="4534" x="4105275" y="3424238"/>
          <p14:tracePt t="4540" x="4113213" y="3424238"/>
          <p14:tracePt t="4543" x="4138613" y="3424238"/>
          <p14:tracePt t="4547" x="4164013" y="3424238"/>
          <p14:tracePt t="4550" x="4181475" y="3424238"/>
          <p14:tracePt t="4559" x="4214813" y="3433763"/>
          <p14:tracePt t="4562" x="4224338" y="3433763"/>
          <p14:tracePt t="4566" x="4232275" y="3433763"/>
          <p14:tracePt t="4571" x="4240213" y="3433763"/>
          <p14:tracePt t="4578" x="4249738" y="3433763"/>
          <p14:tracePt t="4651" x="4257675" y="3441700"/>
          <p14:tracePt t="6123" x="4257675" y="3449638"/>
          <p14:tracePt t="6128" x="4240213" y="3449638"/>
          <p14:tracePt t="6132" x="4240213" y="3467100"/>
          <p14:tracePt t="6136" x="4224338" y="3475038"/>
          <p14:tracePt t="6141" x="4206875" y="3492500"/>
          <p14:tracePt t="6144" x="4189413" y="3502025"/>
          <p14:tracePt t="6147" x="4181475" y="3509963"/>
          <p14:tracePt t="6152" x="4164013" y="3509963"/>
          <p14:tracePt t="6157" x="4146550" y="3509963"/>
          <p14:tracePt t="6160" x="4138613" y="3509963"/>
          <p14:tracePt t="6163" x="4121150" y="3509963"/>
          <p14:tracePt t="6167" x="4113213" y="3509963"/>
          <p14:tracePt t="6175" x="4070350" y="3509963"/>
          <p14:tracePt t="6179" x="4052888" y="3509963"/>
          <p14:tracePt t="6183" x="4037013" y="3509963"/>
          <p14:tracePt t="6187" x="4011613" y="3509963"/>
          <p14:tracePt t="6191" x="3994150" y="3509963"/>
          <p14:tracePt t="6195" x="3968750" y="3509963"/>
          <p14:tracePt t="6199" x="3943350" y="3509963"/>
          <p14:tracePt t="6204" x="3925888" y="3509963"/>
          <p14:tracePt t="6212" x="3875088" y="3509963"/>
          <p14:tracePt t="6220" x="3816350" y="3509963"/>
          <p14:tracePt t="6224" x="3790950" y="3509963"/>
          <p14:tracePt t="6229" x="3763963" y="3509963"/>
          <p14:tracePt t="6236" x="3687763" y="3509963"/>
          <p14:tracePt t="6239" x="3646488" y="3509963"/>
          <p14:tracePt t="6244" x="3611563" y="3509963"/>
          <p14:tracePt t="6248" x="3560763" y="3509963"/>
          <p14:tracePt t="6251" x="3517900" y="3509963"/>
          <p14:tracePt t="6260" x="3398838" y="3527425"/>
          <p14:tracePt t="6263" x="3348038" y="3543300"/>
          <p14:tracePt t="6267" x="3289300" y="3552825"/>
          <p14:tracePt t="6275" x="3186113" y="3568700"/>
          <p14:tracePt t="6279" x="3127375" y="3578225"/>
          <p14:tracePt t="6284" x="3076575" y="3594100"/>
          <p14:tracePt t="6288" x="3016250" y="3603625"/>
          <p14:tracePt t="6292" x="2974975" y="3603625"/>
          <p14:tracePt t="6295" x="2914650" y="3611563"/>
          <p14:tracePt t="6299" x="2871788" y="3611563"/>
          <p14:tracePt t="6303" x="2830513" y="3619500"/>
          <p14:tracePt t="6308" x="2778125" y="3629025"/>
          <p14:tracePt t="6313" x="2744788" y="3629025"/>
          <p14:tracePt t="6316" x="2701925" y="3636963"/>
          <p14:tracePt t="6319" x="2668588" y="3636963"/>
          <p14:tracePt t="6325" x="2643188" y="3636963"/>
          <p14:tracePt t="6331" x="2574925" y="3636963"/>
          <p14:tracePt t="6335" x="2557463" y="3636963"/>
          <p14:tracePt t="6344" x="2489200" y="3636963"/>
          <p14:tracePt t="6346" x="2455863" y="3646488"/>
          <p14:tracePt t="6351" x="2430463" y="3646488"/>
          <p14:tracePt t="6360" x="2379663" y="3646488"/>
          <p14:tracePt t="6362" x="2362200" y="3646488"/>
          <p14:tracePt t="6367" x="2336800" y="3646488"/>
          <p14:tracePt t="6375" x="2311400" y="3646488"/>
          <p14:tracePt t="6379" x="2293938" y="3646488"/>
          <p14:tracePt t="6383" x="2278063" y="3646488"/>
          <p14:tracePt t="6391" x="2268538" y="3646488"/>
          <p14:tracePt t="6395" x="2260600" y="3646488"/>
          <p14:tracePt t="6399" x="2252663" y="3646488"/>
          <p14:tracePt t="6403" x="2243138" y="3646488"/>
          <p14:tracePt t="6408" x="2235200" y="3646488"/>
          <p14:tracePt t="6415" x="2227263" y="3646488"/>
          <p14:tracePt t="6419" x="2209800" y="3646488"/>
          <p14:tracePt t="6427" x="2200275" y="3636963"/>
          <p14:tracePt t="6431" x="2184400" y="3629025"/>
          <p14:tracePt t="6435" x="2174875" y="3629025"/>
          <p14:tracePt t="6444" x="2141538" y="3611563"/>
          <p14:tracePt t="6447" x="2133600" y="3611563"/>
          <p14:tracePt t="6451" x="2116138" y="3611563"/>
          <p14:tracePt t="6459" x="2098675" y="3603625"/>
          <p14:tracePt t="6461" x="2090738" y="3603625"/>
          <p14:tracePt t="6463" x="2065338" y="3603625"/>
          <p14:tracePt t="6467" x="2039938" y="3594100"/>
          <p14:tracePt t="6475" x="2005013" y="3586163"/>
          <p14:tracePt t="6479" x="1979613" y="3578225"/>
          <p14:tracePt t="6483" x="1963738" y="3578225"/>
          <p14:tracePt t="6488" x="1938338" y="3568700"/>
          <p14:tracePt t="6492" x="1911350" y="3568700"/>
          <p14:tracePt t="6497" x="1903413" y="3560763"/>
          <p14:tracePt t="6499" x="1885950" y="3560763"/>
          <p14:tracePt t="6503" x="1870075" y="3560763"/>
          <p14:tracePt t="6511" x="1860550" y="3560763"/>
          <p14:tracePt t="6516" x="1852613" y="3552825"/>
          <p14:tracePt t="6519" x="1844675" y="3552825"/>
          <p14:tracePt t="6528" x="1835150" y="3552825"/>
          <p14:tracePt t="6530" x="1827213" y="3552825"/>
          <p14:tracePt t="6543" x="1819275" y="3552825"/>
          <p14:tracePt t="7288" x="1809750" y="3552825"/>
          <p14:tracePt t="7300" x="1809750" y="3568700"/>
          <p14:tracePt t="7305" x="1809750" y="3578225"/>
          <p14:tracePt t="7308" x="1809750" y="3603625"/>
          <p14:tracePt t="7313" x="1809750" y="3629025"/>
          <p14:tracePt t="7316" x="1809750" y="3654425"/>
          <p14:tracePt t="7320" x="1809750" y="3679825"/>
          <p14:tracePt t="7325" x="1809750" y="3697288"/>
          <p14:tracePt t="7328" x="1809750" y="3705225"/>
          <p14:tracePt t="7332" x="1809750" y="3722688"/>
          <p14:tracePt t="7336" x="1809750" y="3738563"/>
          <p14:tracePt t="7341" x="1819275" y="3738563"/>
          <p14:tracePt t="7344" x="1819275" y="3748088"/>
          <p14:tracePt t="7348" x="1819275" y="3756025"/>
          <p14:tracePt t="7352" x="1827213" y="3773488"/>
          <p14:tracePt t="7358" x="1827213" y="3781425"/>
          <p14:tracePt t="7361" x="1827213" y="3790950"/>
          <p14:tracePt t="7364" x="1835150" y="3798888"/>
          <p14:tracePt t="7368" x="1844675" y="3816350"/>
          <p14:tracePt t="7380" x="1852613" y="3841750"/>
          <p14:tracePt t="7384" x="1860550" y="3849688"/>
          <p14:tracePt t="7390" x="1870075" y="3867150"/>
          <p14:tracePt t="7393" x="1878013" y="3883025"/>
          <p14:tracePt t="7396" x="1885950" y="3892550"/>
          <p14:tracePt t="7400" x="1885950" y="3900488"/>
          <p14:tracePt t="7407" x="1885950" y="3917950"/>
          <p14:tracePt t="7408" x="1895475" y="3917950"/>
          <p14:tracePt t="7412" x="1903413" y="3935413"/>
          <p14:tracePt t="7416" x="1911350" y="3951288"/>
          <p14:tracePt t="7420" x="1920875" y="3951288"/>
          <p14:tracePt t="7424" x="1920875" y="3960813"/>
          <p14:tracePt t="7429" x="1928813" y="3968750"/>
          <p14:tracePt t="7436" x="1938338" y="3976688"/>
          <p14:tracePt t="7441" x="1938338" y="3986213"/>
          <p14:tracePt t="7444" x="1938338" y="3994150"/>
          <p14:tracePt t="7448" x="1946275" y="3994150"/>
          <p14:tracePt t="7452" x="1954213" y="4002088"/>
          <p14:tracePt t="7458" x="1954213" y="4011613"/>
          <p14:tracePt t="7596" x="1963738" y="4011613"/>
          <p14:tracePt t="7601" x="1963738" y="4019550"/>
          <p14:tracePt t="7606" x="1979613" y="4019550"/>
          <p14:tracePt t="7613" x="1997075" y="4019550"/>
          <p14:tracePt t="7616" x="2014538" y="4002088"/>
          <p14:tracePt t="7621" x="2022475" y="3976688"/>
          <p14:tracePt t="7625" x="2039938" y="3951288"/>
          <p14:tracePt t="7628" x="2047875" y="3925888"/>
          <p14:tracePt t="7632" x="2047875" y="3908425"/>
          <p14:tracePt t="7637" x="2065338" y="3875088"/>
          <p14:tracePt t="7641" x="2073275" y="3849688"/>
          <p14:tracePt t="7646" x="2082800" y="3824288"/>
          <p14:tracePt t="7648" x="2090738" y="3806825"/>
          <p14:tracePt t="7652" x="2090738" y="3781425"/>
          <p14:tracePt t="7658" x="2090738" y="3773488"/>
          <p14:tracePt t="7660" x="2090738" y="3763963"/>
          <p14:tracePt t="8385" x="2098675" y="3756025"/>
          <p14:tracePt t="8392" x="2108200" y="3748088"/>
          <p14:tracePt t="8397" x="2116138" y="3738563"/>
          <p14:tracePt t="8400" x="2116138" y="3730625"/>
          <p14:tracePt t="8408" x="2124075" y="3722688"/>
          <p14:tracePt t="13396" x="2133600" y="3722688"/>
          <p14:tracePt t="13400" x="2166938" y="3705225"/>
          <p14:tracePt t="13404" x="2227263" y="3697288"/>
          <p14:tracePt t="13407" x="2311400" y="3687763"/>
          <p14:tracePt t="13411" x="2413000" y="3687763"/>
          <p14:tracePt t="13415" x="2524125" y="3687763"/>
          <p14:tracePt t="13419" x="2633663" y="3687763"/>
          <p14:tracePt t="13424" x="2762250" y="3687763"/>
          <p14:tracePt t="13428" x="2889250" y="3687763"/>
          <p14:tracePt t="13431" x="3000375" y="3671888"/>
          <p14:tracePt t="13435" x="3127375" y="3671888"/>
          <p14:tracePt t="13443" x="3238500" y="3671888"/>
          <p14:tracePt t="13444" x="3373438" y="3662363"/>
          <p14:tracePt t="13447" x="3492500" y="3662363"/>
          <p14:tracePt t="13451" x="3654425" y="3662363"/>
          <p14:tracePt t="13457" x="3790950" y="3662363"/>
          <p14:tracePt t="13460" x="3943350" y="3662363"/>
          <p14:tracePt t="13463" x="4087813" y="3646488"/>
          <p14:tracePt t="13467" x="4240213" y="3636963"/>
          <p14:tracePt t="13473" x="4384675" y="3636963"/>
          <p14:tracePt t="13477" x="4538663" y="3611563"/>
          <p14:tracePt t="13479" x="4716463" y="3611563"/>
          <p14:tracePt t="13484" x="4868863" y="3603625"/>
          <p14:tracePt t="13487" x="5048250" y="3586163"/>
          <p14:tracePt t="13491" x="5226050" y="3586163"/>
          <p14:tracePt t="13495" x="5395913" y="3586163"/>
          <p14:tracePt t="13499" x="5600700" y="3586163"/>
          <p14:tracePt t="13503" x="5803900" y="3586163"/>
          <p14:tracePt t="13508" x="6008688" y="3586163"/>
          <p14:tracePt t="13512" x="6246813" y="3586163"/>
          <p14:tracePt t="13515" x="6416675" y="3586163"/>
          <p14:tracePt t="13519" x="6594475" y="3586163"/>
          <p14:tracePt t="13524" x="6746875" y="3586163"/>
          <p14:tracePt t="13527" x="6891338" y="3586163"/>
          <p14:tracePt t="13532" x="7027863" y="3586163"/>
          <p14:tracePt t="13535" x="7154863" y="3586163"/>
          <p14:tracePt t="13541" x="7265988" y="3586163"/>
          <p14:tracePt t="13543" x="7385050" y="3586163"/>
          <p14:tracePt t="13548" x="7469188" y="3594100"/>
          <p14:tracePt t="13551" x="7554913" y="3594100"/>
          <p14:tracePt t="13560" x="7681913" y="3611563"/>
          <p14:tracePt t="13563" x="7742238" y="3611563"/>
          <p14:tracePt t="13567" x="7800975" y="3619500"/>
          <p14:tracePt t="13575" x="7902575" y="3629025"/>
          <p14:tracePt t="13579" x="7962900" y="3636963"/>
          <p14:tracePt t="13583" x="8013700" y="3636963"/>
          <p14:tracePt t="13587" x="8074025" y="3654425"/>
          <p14:tracePt t="13591" x="8132763" y="3662363"/>
          <p14:tracePt t="13596" x="8183563" y="3662363"/>
          <p14:tracePt t="13598" x="8234363" y="3671888"/>
          <p14:tracePt t="13603" x="8294688" y="3679825"/>
          <p14:tracePt t="13608" x="8353425" y="3679825"/>
          <p14:tracePt t="13613" x="8413750" y="3687763"/>
          <p14:tracePt t="13615" x="8455025" y="3697288"/>
          <p14:tracePt t="13620" x="8497888" y="3705225"/>
          <p14:tracePt t="13624" x="8532813" y="3713163"/>
          <p14:tracePt t="13630" x="8599488" y="3722688"/>
          <p14:tracePt t="13635" x="8624888" y="3722688"/>
          <p14:tracePt t="13641" x="8651875" y="3730625"/>
          <p14:tracePt t="13645" x="8659813" y="3730625"/>
          <p14:tracePt t="13647" x="8667750" y="3738563"/>
          <p14:tracePt t="13651" x="8677275" y="3738563"/>
          <p14:tracePt t="13659" x="8693150" y="3738563"/>
          <p14:tracePt t="13662" x="8702675" y="3748088"/>
          <p14:tracePt t="13674" x="8710613" y="3748088"/>
          <p14:tracePt t="13676" x="8728075" y="3748088"/>
          <p14:tracePt t="13679" x="8736013" y="3748088"/>
          <p14:tracePt t="13683" x="8753475" y="3748088"/>
          <p14:tracePt t="13687" x="8769350" y="3748088"/>
          <p14:tracePt t="13691" x="8786813" y="3748088"/>
          <p14:tracePt t="13695" x="8821738" y="3748088"/>
          <p14:tracePt t="13699" x="8837613" y="3748088"/>
          <p14:tracePt t="13703" x="8872538" y="3748088"/>
          <p14:tracePt t="13709" x="8913813" y="3748088"/>
          <p14:tracePt t="13711" x="8966200" y="3738563"/>
          <p14:tracePt t="13715" x="9007475" y="3738563"/>
          <p14:tracePt t="13719" x="9050338" y="3722688"/>
          <p14:tracePt t="13724" x="9101138" y="37226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B924-3E14-48FA-8199-3E8C8F79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Domjudge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C5E366-5792-4A8D-B73F-4208E03B0F3E}"/>
              </a:ext>
            </a:extLst>
          </p:cNvPr>
          <p:cNvGrpSpPr/>
          <p:nvPr/>
        </p:nvGrpSpPr>
        <p:grpSpPr>
          <a:xfrm>
            <a:off x="471085" y="855677"/>
            <a:ext cx="8201830" cy="3502402"/>
            <a:chOff x="166072" y="1547550"/>
            <a:chExt cx="8811855" cy="37629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25D3A1-0898-4662-95AF-617298EA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72" y="1547550"/>
              <a:ext cx="8811855" cy="37629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2D0E97-ED45-41BA-87C6-272CD824504D}"/>
                </a:ext>
              </a:extLst>
            </p:cNvPr>
            <p:cNvSpPr/>
            <p:nvPr/>
          </p:nvSpPr>
          <p:spPr>
            <a:xfrm>
              <a:off x="8309499" y="2120160"/>
              <a:ext cx="408376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ADF8DA-0FFA-453F-B144-D647E2D676A6}"/>
                </a:ext>
              </a:extLst>
            </p:cNvPr>
            <p:cNvSpPr/>
            <p:nvPr/>
          </p:nvSpPr>
          <p:spPr>
            <a:xfrm>
              <a:off x="4058574" y="2975498"/>
              <a:ext cx="477914" cy="176073"/>
            </a:xfrm>
            <a:prstGeom prst="rect">
              <a:avLst/>
            </a:prstGeom>
            <a:solidFill>
              <a:srgbClr val="5C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8F3FB9-46AC-40D8-B762-D690FA7D73FF}"/>
              </a:ext>
            </a:extLst>
          </p:cNvPr>
          <p:cNvSpPr txBox="1"/>
          <p:nvPr/>
        </p:nvSpPr>
        <p:spPr>
          <a:xfrm>
            <a:off x="4709478" y="1402017"/>
            <a:ext cx="832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분반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AC9CA3-E122-4CD8-959B-2D1B13BBB3D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48232" y="1532822"/>
            <a:ext cx="361246" cy="65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5F2CFE-C9EF-476A-8DE4-1C3FC899C6A1}"/>
              </a:ext>
            </a:extLst>
          </p:cNvPr>
          <p:cNvSpPr txBox="1"/>
          <p:nvPr/>
        </p:nvSpPr>
        <p:spPr>
          <a:xfrm>
            <a:off x="7785128" y="2031731"/>
            <a:ext cx="899302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722EA49-E160-4B06-8DF7-78E9DC31C2C3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8234779" y="1522505"/>
            <a:ext cx="196087" cy="50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72D308-E384-4C1D-9EE0-AC89BEF1C1EF}"/>
              </a:ext>
            </a:extLst>
          </p:cNvPr>
          <p:cNvSpPr/>
          <p:nvPr/>
        </p:nvSpPr>
        <p:spPr>
          <a:xfrm>
            <a:off x="459570" y="2606878"/>
            <a:ext cx="4067860" cy="807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6D36B8-00CE-463C-AC0F-1FDFD121111B}"/>
              </a:ext>
            </a:extLst>
          </p:cNvPr>
          <p:cNvSpPr txBox="1"/>
          <p:nvPr/>
        </p:nvSpPr>
        <p:spPr>
          <a:xfrm>
            <a:off x="738878" y="5574824"/>
            <a:ext cx="466038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언어를 설정하여 답안코드 제출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969C8-B8DE-4FB6-84D4-92B73CF5014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16200000" flipH="1">
            <a:off x="1701170" y="4206924"/>
            <a:ext cx="2160230" cy="57557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18673A-682A-4A03-A481-AE5A287E9505}"/>
              </a:ext>
            </a:extLst>
          </p:cNvPr>
          <p:cNvSpPr/>
          <p:nvPr/>
        </p:nvSpPr>
        <p:spPr>
          <a:xfrm>
            <a:off x="4572000" y="2606878"/>
            <a:ext cx="4133964" cy="158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0A6C2-2E79-45EB-8CD1-23BDA6B3A23C}"/>
              </a:ext>
            </a:extLst>
          </p:cNvPr>
          <p:cNvSpPr txBox="1"/>
          <p:nvPr/>
        </p:nvSpPr>
        <p:spPr>
          <a:xfrm>
            <a:off x="5399261" y="4950690"/>
            <a:ext cx="3226155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질문과 답변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클릭하면 상세 정보 확인 가능</a:t>
            </a:r>
            <a:r>
              <a:rPr lang="en-US" altLang="ko-KR" dirty="0"/>
              <a:t>) </a:t>
            </a:r>
          </a:p>
          <a:p>
            <a:pPr algn="ctr"/>
            <a:r>
              <a:rPr lang="en-US" altLang="ko-KR" dirty="0"/>
              <a:t>But </a:t>
            </a:r>
            <a:r>
              <a:rPr lang="ko-KR" altLang="en-US" dirty="0"/>
              <a:t>질문은 메일로 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AECBEDD-E3F4-4B6C-B066-0F155CF5D5B9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6403444" y="4426861"/>
            <a:ext cx="759367" cy="28829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523769C-1C6B-409D-88DF-3217554B9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82"/>
    </mc:Choice>
    <mc:Fallback xmlns="">
      <p:transition spd="slow" advTm="18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3" x="2932113" y="3705225"/>
          <p14:tracePt t="741" x="2949575" y="3697288"/>
          <p14:tracePt t="746" x="2965450" y="3687763"/>
          <p14:tracePt t="748" x="2974975" y="3687763"/>
          <p14:tracePt t="758" x="2990850" y="3671888"/>
          <p14:tracePt t="761" x="3000375" y="3662363"/>
          <p14:tracePt t="765" x="3008313" y="3662363"/>
          <p14:tracePt t="773" x="3016250" y="3654425"/>
          <p14:tracePt t="778" x="3025775" y="3646488"/>
          <p14:tracePt t="780" x="3033713" y="3646488"/>
          <p14:tracePt t="785" x="3033713" y="3636963"/>
          <p14:tracePt t="790" x="3051175" y="3636963"/>
          <p14:tracePt t="794" x="3067050" y="3636963"/>
          <p14:tracePt t="797" x="3076575" y="3636963"/>
          <p14:tracePt t="801" x="3101975" y="3636963"/>
          <p14:tracePt t="806" x="3127375" y="3636963"/>
          <p14:tracePt t="810" x="3144838" y="3636963"/>
          <p14:tracePt t="812" x="3170238" y="3646488"/>
          <p14:tracePt t="817" x="3211513" y="3662363"/>
          <p14:tracePt t="822" x="3246438" y="3671888"/>
          <p14:tracePt t="826" x="3297238" y="3687763"/>
          <p14:tracePt t="828" x="3330575" y="3705225"/>
          <p14:tracePt t="833" x="3365500" y="3713163"/>
          <p14:tracePt t="839" x="3398838" y="3730625"/>
          <p14:tracePt t="841" x="3424238" y="3748088"/>
          <p14:tracePt t="845" x="3459163" y="3763963"/>
          <p14:tracePt t="849" x="3484563" y="3781425"/>
          <p14:tracePt t="857" x="3552825" y="3816350"/>
          <p14:tracePt t="861" x="3586163" y="3832225"/>
          <p14:tracePt t="865" x="3619500" y="3849688"/>
          <p14:tracePt t="873" x="3687763" y="3892550"/>
          <p14:tracePt t="880" x="3730625" y="3917950"/>
          <p14:tracePt t="881" x="3781425" y="3951288"/>
          <p14:tracePt t="885" x="3824288" y="3968750"/>
          <p14:tracePt t="889" x="3875088" y="4002088"/>
          <p14:tracePt t="897" x="4002088" y="4087813"/>
          <p14:tracePt t="901" x="4052888" y="4113213"/>
          <p14:tracePt t="906" x="4105275" y="4156075"/>
          <p14:tracePt t="909" x="4156075" y="4197350"/>
          <p14:tracePt t="913" x="4206875" y="4240213"/>
          <p14:tracePt t="917" x="4257675" y="4265613"/>
          <p14:tracePt t="922" x="4308475" y="4308475"/>
          <p14:tracePt t="925" x="4341813" y="4333875"/>
          <p14:tracePt t="929" x="4376738" y="4359275"/>
          <p14:tracePt t="933" x="4419600" y="4402138"/>
          <p14:tracePt t="941" x="4495800" y="4452938"/>
          <p14:tracePt t="947" x="4521200" y="4478338"/>
          <p14:tracePt t="949" x="4538663" y="4503738"/>
          <p14:tracePt t="957" x="4589463" y="4554538"/>
          <p14:tracePt t="978" x="4657725" y="4673600"/>
          <p14:tracePt t="982" x="4665663" y="4699000"/>
          <p14:tracePt t="984" x="4665663" y="4708525"/>
          <p14:tracePt t="990" x="4673600" y="4733925"/>
          <p14:tracePt t="993" x="4673600" y="4749800"/>
          <p14:tracePt t="997" x="4683125" y="4775200"/>
          <p14:tracePt t="1001" x="4683125" y="4784725"/>
          <p14:tracePt t="1006" x="4691063" y="4802188"/>
          <p14:tracePt t="1010" x="4691063" y="4810125"/>
          <p14:tracePt t="1012" x="4691063" y="4827588"/>
          <p14:tracePt t="1016" x="4691063" y="4843463"/>
          <p14:tracePt t="1024" x="4691063" y="4860925"/>
          <p14:tracePt t="1029" x="4691063" y="4868863"/>
          <p14:tracePt t="1041" x="4691063" y="4886325"/>
          <p14:tracePt t="1042" x="4691063" y="4894263"/>
          <p14:tracePt t="1049" x="4691063" y="4903788"/>
          <p14:tracePt t="1057" x="4691063" y="4911725"/>
          <p14:tracePt t="1061" x="4691063" y="4919663"/>
          <p14:tracePt t="1064" x="4691063" y="4929188"/>
          <p14:tracePt t="1073" x="4691063" y="4937125"/>
          <p14:tracePt t="1077" x="4691063" y="4954588"/>
          <p14:tracePt t="1085" x="4691063" y="4962525"/>
          <p14:tracePt t="1090" x="4691063" y="4972050"/>
          <p14:tracePt t="1097" x="4691063" y="4979988"/>
          <p14:tracePt t="1109" x="4691063" y="4987925"/>
          <p14:tracePt t="1117" x="4691063" y="4997450"/>
          <p14:tracePt t="1137" x="4691063" y="5005388"/>
          <p14:tracePt t="1149" x="4683125" y="5013325"/>
          <p14:tracePt t="1157" x="4683125" y="5022850"/>
          <p14:tracePt t="1173" x="4673600" y="5038725"/>
          <p14:tracePt t="1181" x="4673600" y="5048250"/>
          <p14:tracePt t="1185" x="4665663" y="5056188"/>
          <p14:tracePt t="1193" x="4665663" y="5064125"/>
          <p14:tracePt t="1197" x="4665663" y="5073650"/>
          <p14:tracePt t="1206" x="4665663" y="5081588"/>
          <p14:tracePt t="1209" x="4665663" y="5091113"/>
          <p14:tracePt t="1224" x="4665663" y="5099050"/>
          <p14:tracePt t="1229" x="4665663" y="5106988"/>
          <p14:tracePt t="1277" x="4665663" y="5116513"/>
          <p14:tracePt t="1325" x="4665663" y="5124450"/>
          <p14:tracePt t="1338" x="4665663" y="5132388"/>
          <p14:tracePt t="1349" x="4665663" y="5141913"/>
          <p14:tracePt t="1361" x="4665663" y="5149850"/>
          <p14:tracePt t="1385" x="4665663" y="5157788"/>
          <p14:tracePt t="1397" x="4665663" y="5167313"/>
          <p14:tracePt t="1405" x="4665663" y="5175250"/>
          <p14:tracePt t="1413" x="4665663" y="5183188"/>
          <p14:tracePt t="1423" x="4665663" y="5192713"/>
          <p14:tracePt t="1433" x="4673600" y="5200650"/>
          <p14:tracePt t="1443" x="4683125" y="5208588"/>
          <p14:tracePt t="1450" x="4683125" y="5218113"/>
          <p14:tracePt t="1458" x="4699000" y="5235575"/>
          <p14:tracePt t="1465" x="4708525" y="5235575"/>
          <p14:tracePt t="1470" x="4708525" y="5243513"/>
          <p14:tracePt t="1474" x="4716463" y="5251450"/>
          <p14:tracePt t="1478" x="4724400" y="5251450"/>
          <p14:tracePt t="1486" x="4724400" y="5260975"/>
          <p14:tracePt t="1489" x="4733925" y="5268913"/>
          <p14:tracePt t="1497" x="4741863" y="5276850"/>
          <p14:tracePt t="1506" x="4749800" y="5276850"/>
          <p14:tracePt t="1510" x="4749800" y="5286375"/>
          <p14:tracePt t="1513" x="4759325" y="5294313"/>
          <p14:tracePt t="1526" x="4767263" y="5302250"/>
          <p14:tracePt t="1528" x="4775200" y="5311775"/>
          <p14:tracePt t="1533" x="4784725" y="5319713"/>
          <p14:tracePt t="1540" x="4802188" y="5345113"/>
          <p14:tracePt t="1545" x="4810125" y="5345113"/>
          <p14:tracePt t="1548" x="4818063" y="5353050"/>
          <p14:tracePt t="1557" x="4852988" y="5380038"/>
          <p14:tracePt t="1562" x="4868863" y="5395913"/>
          <p14:tracePt t="1564" x="4894263" y="5405438"/>
          <p14:tracePt t="1573" x="4919663" y="5438775"/>
          <p14:tracePt t="1578" x="4946650" y="5456238"/>
          <p14:tracePt t="1581" x="4962525" y="5472113"/>
          <p14:tracePt t="1585" x="4987925" y="5489575"/>
          <p14:tracePt t="1590" x="5005388" y="5497513"/>
          <p14:tracePt t="1593" x="5022850" y="5507038"/>
          <p14:tracePt t="1596" x="5038725" y="5524500"/>
          <p14:tracePt t="1601" x="5056188" y="5540375"/>
          <p14:tracePt t="1606" x="5064125" y="5557838"/>
          <p14:tracePt t="1609" x="5091113" y="5565775"/>
          <p14:tracePt t="1613" x="5106988" y="5575300"/>
          <p14:tracePt t="1617" x="5124450" y="5583238"/>
          <p14:tracePt t="1622" x="5132388" y="5591175"/>
          <p14:tracePt t="1625" x="5141913" y="5608638"/>
          <p14:tracePt t="1629" x="5157788" y="5616575"/>
          <p14:tracePt t="1633" x="5167313" y="5616575"/>
          <p14:tracePt t="1639" x="5167313" y="5626100"/>
          <p14:tracePt t="1641" x="5175250" y="5641975"/>
          <p14:tracePt t="1645" x="5183188" y="5641975"/>
          <p14:tracePt t="1649" x="5192713" y="5651500"/>
          <p14:tracePt t="1657" x="5192713" y="5659438"/>
          <p14:tracePt t="1661" x="5200650" y="5659438"/>
          <p14:tracePt t="1665" x="5200650" y="5668963"/>
          <p14:tracePt t="1677" x="5200650" y="5676900"/>
          <p14:tracePt t="1690" x="5208588" y="5684838"/>
          <p14:tracePt t="1701" x="5208588" y="5702300"/>
          <p14:tracePt t="1709" x="5208588" y="5719763"/>
          <p14:tracePt t="1712" x="5200650" y="5745163"/>
          <p14:tracePt t="1716" x="5192713" y="5770563"/>
          <p14:tracePt t="1726" x="5149850" y="5821363"/>
          <p14:tracePt t="1728" x="5132388" y="5864225"/>
          <p14:tracePt t="1733" x="5106988" y="5897563"/>
          <p14:tracePt t="1739" x="5081588" y="5922963"/>
          <p14:tracePt t="1744" x="5022850" y="5983288"/>
          <p14:tracePt t="1749" x="4997450" y="6008688"/>
          <p14:tracePt t="1755" x="4972050" y="6024563"/>
          <p14:tracePt t="1757" x="4937125" y="6049963"/>
          <p14:tracePt t="1762" x="4911725" y="6076950"/>
          <p14:tracePt t="1764" x="4886325" y="6092825"/>
          <p14:tracePt t="1773" x="4843463" y="6118225"/>
          <p14:tracePt t="1780" x="4792663" y="6127750"/>
          <p14:tracePt t="1784" x="4767263" y="6135688"/>
          <p14:tracePt t="1789" x="4759325" y="6143625"/>
          <p14:tracePt t="1795" x="4733925" y="6153150"/>
          <p14:tracePt t="1797" x="4708525" y="6161088"/>
          <p14:tracePt t="1801" x="4673600" y="6169025"/>
          <p14:tracePt t="1806" x="4657725" y="6178550"/>
          <p14:tracePt t="1810" x="4605338" y="6186488"/>
          <p14:tracePt t="1813" x="4572000" y="6203950"/>
          <p14:tracePt t="1816" x="4513263" y="6211888"/>
          <p14:tracePt t="1823" x="4470400" y="6221413"/>
          <p14:tracePt t="1825" x="4410075" y="6229350"/>
          <p14:tracePt t="1829" x="4351338" y="6229350"/>
          <p14:tracePt t="1833" x="4291013" y="6246813"/>
          <p14:tracePt t="1842" x="4121150" y="6254750"/>
          <p14:tracePt t="1847" x="4037013" y="6262688"/>
          <p14:tracePt t="1849" x="3943350" y="6272213"/>
          <p14:tracePt t="1859" x="3730625" y="6272213"/>
          <p14:tracePt t="1862" x="3611563" y="6272213"/>
          <p14:tracePt t="1865" x="3509963" y="6272213"/>
          <p14:tracePt t="1873" x="3382963" y="6272213"/>
          <p14:tracePt t="1877" x="3322638" y="6272213"/>
          <p14:tracePt t="1881" x="3263900" y="6272213"/>
          <p14:tracePt t="1885" x="3195638" y="6272213"/>
          <p14:tracePt t="1890" x="3135313" y="6272213"/>
          <p14:tracePt t="1893" x="3076575" y="6272213"/>
          <p14:tracePt t="1896" x="3016250" y="6272213"/>
          <p14:tracePt t="1901" x="2965450" y="6272213"/>
          <p14:tracePt t="1906" x="2906713" y="6272213"/>
          <p14:tracePt t="1909" x="2846388" y="6272213"/>
          <p14:tracePt t="1913" x="2778125" y="6272213"/>
          <p14:tracePt t="1917" x="2701925" y="6272213"/>
          <p14:tracePt t="1925" x="2582863" y="6272213"/>
          <p14:tracePt t="1929" x="2541588" y="6272213"/>
          <p14:tracePt t="1933" x="2481263" y="6254750"/>
          <p14:tracePt t="1939" x="2405063" y="6246813"/>
          <p14:tracePt t="1942" x="2344738" y="6221413"/>
          <p14:tracePt t="1944" x="2286000" y="6203950"/>
          <p14:tracePt t="1949" x="2209800" y="6194425"/>
          <p14:tracePt t="1957" x="2090738" y="6153150"/>
          <p14:tracePt t="1962" x="2030413" y="6127750"/>
          <p14:tracePt t="1976" x="1793875" y="6024563"/>
          <p14:tracePt t="1981" x="1741488" y="5999163"/>
          <p14:tracePt t="1989" x="1631950" y="5948363"/>
          <p14:tracePt t="1993" x="1581150" y="5915025"/>
          <p14:tracePt t="1999" x="1520825" y="5889625"/>
          <p14:tracePt t="2002" x="1470025" y="5872163"/>
          <p14:tracePt t="2006" x="1411288" y="5838825"/>
          <p14:tracePt t="2011" x="1350963" y="5803900"/>
          <p14:tracePt t="2013" x="1300163" y="5778500"/>
          <p14:tracePt t="2017" x="1231900" y="5745163"/>
          <p14:tracePt t="2023" x="1173163" y="5710238"/>
          <p14:tracePt t="2025" x="1122363" y="5684838"/>
          <p14:tracePt t="2029" x="1062038" y="5659438"/>
          <p14:tracePt t="2033" x="1011238" y="5634038"/>
          <p14:tracePt t="2039" x="952500" y="5608638"/>
          <p14:tracePt t="2042" x="900113" y="5583238"/>
          <p14:tracePt t="2046" x="849313" y="5549900"/>
          <p14:tracePt t="2049" x="798513" y="5514975"/>
          <p14:tracePt t="2056" x="714375" y="5446713"/>
          <p14:tracePt t="2064" x="620713" y="5362575"/>
          <p14:tracePt t="2073" x="544513" y="5286375"/>
          <p14:tracePt t="2080" x="466725" y="5200650"/>
          <p14:tracePt t="2085" x="425450" y="5149850"/>
          <p14:tracePt t="2090" x="400050" y="5099050"/>
          <p14:tracePt t="2095" x="365125" y="5038725"/>
          <p14:tracePt t="2097" x="331788" y="4972050"/>
          <p14:tracePt t="2101" x="306388" y="4911725"/>
          <p14:tracePt t="2106" x="271463" y="4843463"/>
          <p14:tracePt t="2110" x="255588" y="4775200"/>
          <p14:tracePt t="2114" x="230188" y="4708525"/>
          <p14:tracePt t="2117" x="212725" y="4648200"/>
          <p14:tracePt t="2122" x="203200" y="4589463"/>
          <p14:tracePt t="2125" x="177800" y="4529138"/>
          <p14:tracePt t="2128" x="161925" y="4470400"/>
          <p14:tracePt t="2133" x="152400" y="4410075"/>
          <p14:tracePt t="2142" x="119063" y="4300538"/>
          <p14:tracePt t="2146" x="111125" y="4232275"/>
          <p14:tracePt t="2149" x="111125" y="4171950"/>
          <p14:tracePt t="2156" x="101600" y="4027488"/>
          <p14:tracePt t="2164" x="101600" y="3883025"/>
          <p14:tracePt t="2169" x="101600" y="3798888"/>
          <p14:tracePt t="2174" x="101600" y="3713163"/>
          <p14:tracePt t="2179" x="101600" y="3636963"/>
          <p14:tracePt t="2181" x="101600" y="3568700"/>
          <p14:tracePt t="2185" x="111125" y="3492500"/>
          <p14:tracePt t="2189" x="111125" y="3424238"/>
          <p14:tracePt t="2193" x="119063" y="3365500"/>
          <p14:tracePt t="2197" x="127000" y="3305175"/>
          <p14:tracePt t="2202" x="144463" y="3246438"/>
          <p14:tracePt t="2208" x="152400" y="3144838"/>
          <p14:tracePt t="2212" x="161925" y="3094038"/>
          <p14:tracePt t="2217" x="169863" y="3059113"/>
          <p14:tracePt t="2226" x="177800" y="2982913"/>
          <p14:tracePt t="2229" x="187325" y="2940050"/>
          <p14:tracePt t="2233" x="187325" y="2906713"/>
          <p14:tracePt t="2240" x="195263" y="2846388"/>
          <p14:tracePt t="2245" x="203200" y="2795588"/>
          <p14:tracePt t="2249" x="212725" y="2762250"/>
          <p14:tracePt t="2258" x="238125" y="2668588"/>
          <p14:tracePt t="2262" x="255588" y="2633663"/>
          <p14:tracePt t="2266" x="263525" y="2600325"/>
          <p14:tracePt t="2269" x="271463" y="2566988"/>
          <p14:tracePt t="2273" x="288925" y="2532063"/>
          <p14:tracePt t="2280" x="314325" y="2481263"/>
          <p14:tracePt t="2285" x="331788" y="2447925"/>
          <p14:tracePt t="2289" x="339725" y="2422525"/>
          <p14:tracePt t="2297" x="382588" y="2362200"/>
          <p14:tracePt t="2307" x="415925" y="2303463"/>
          <p14:tracePt t="2312" x="425450" y="2278063"/>
          <p14:tracePt t="2314" x="441325" y="2260600"/>
          <p14:tracePt t="2318" x="450850" y="2235200"/>
          <p14:tracePt t="2323" x="458788" y="2209800"/>
          <p14:tracePt t="2327" x="466725" y="2184400"/>
          <p14:tracePt t="2330" x="484188" y="2166938"/>
          <p14:tracePt t="2334" x="492125" y="2141538"/>
          <p14:tracePt t="2339" x="509588" y="2116138"/>
          <p14:tracePt t="2342" x="519113" y="2090738"/>
          <p14:tracePt t="2346" x="527050" y="2065338"/>
          <p14:tracePt t="2350" x="534988" y="2047875"/>
          <p14:tracePt t="2356" x="552450" y="2022475"/>
          <p14:tracePt t="2359" x="560388" y="1997075"/>
          <p14:tracePt t="2365" x="577850" y="1963738"/>
          <p14:tracePt t="2372" x="595313" y="1938338"/>
          <p14:tracePt t="2375" x="611188" y="1911350"/>
          <p14:tracePt t="2381" x="654050" y="1860550"/>
          <p14:tracePt t="2386" x="671513" y="1844675"/>
          <p14:tracePt t="2391" x="679450" y="1819275"/>
          <p14:tracePt t="2394" x="688975" y="1793875"/>
          <p14:tracePt t="2397" x="704850" y="1758950"/>
          <p14:tracePt t="2401" x="722313" y="1733550"/>
          <p14:tracePt t="2406" x="730250" y="1708150"/>
          <p14:tracePt t="2414" x="755650" y="1682750"/>
          <p14:tracePt t="2418" x="765175" y="1665288"/>
          <p14:tracePt t="2423" x="773113" y="1649413"/>
          <p14:tracePt t="2427" x="781050" y="1639888"/>
          <p14:tracePt t="2430" x="790575" y="1622425"/>
          <p14:tracePt t="2434" x="808038" y="1597025"/>
          <p14:tracePt t="2439" x="815975" y="1589088"/>
          <p14:tracePt t="2442" x="833438" y="1571625"/>
          <p14:tracePt t="2447" x="841375" y="1555750"/>
          <p14:tracePt t="2449" x="858838" y="1530350"/>
          <p14:tracePt t="2458" x="892175" y="1504950"/>
          <p14:tracePt t="2463" x="909638" y="1477963"/>
          <p14:tracePt t="2466" x="925513" y="1462088"/>
          <p14:tracePt t="2472" x="935038" y="1444625"/>
          <p14:tracePt t="2474" x="952500" y="1436688"/>
          <p14:tracePt t="2480" x="968375" y="1427163"/>
          <p14:tracePt t="2482" x="985838" y="1411288"/>
          <p14:tracePt t="2488" x="993775" y="1393825"/>
          <p14:tracePt t="2490" x="1011238" y="1385888"/>
          <p14:tracePt t="2495" x="1028700" y="1368425"/>
          <p14:tracePt t="2497" x="1044575" y="1360488"/>
          <p14:tracePt t="2501" x="1054100" y="1343025"/>
          <p14:tracePt t="2506" x="1062038" y="1333500"/>
          <p14:tracePt t="2510" x="1069975" y="1325563"/>
          <p14:tracePt t="2514" x="1079500" y="1325563"/>
          <p14:tracePt t="2518" x="1087438" y="1317625"/>
          <p14:tracePt t="2523" x="1104900" y="1308100"/>
          <p14:tracePt t="2526" x="1112838" y="1292225"/>
          <p14:tracePt t="2530" x="1130300" y="1292225"/>
          <p14:tracePt t="2534" x="1147763" y="1282700"/>
          <p14:tracePt t="2539" x="1163638" y="1266825"/>
          <p14:tracePt t="2542" x="1173163" y="1249363"/>
          <p14:tracePt t="2546" x="1189038" y="1231900"/>
          <p14:tracePt t="2550" x="1216025" y="1223963"/>
          <p14:tracePt t="2556" x="1231900" y="1206500"/>
          <p14:tracePt t="2559" x="1257300" y="1198563"/>
          <p14:tracePt t="2564" x="1274763" y="1181100"/>
          <p14:tracePt t="2566" x="1300163" y="1173163"/>
          <p14:tracePt t="2574" x="1360488" y="1138238"/>
          <p14:tracePt t="2580" x="1393825" y="1122363"/>
          <p14:tracePt t="2582" x="1427163" y="1104900"/>
          <p14:tracePt t="2590" x="1512888" y="1069975"/>
          <p14:tracePt t="2598" x="1597025" y="1028700"/>
          <p14:tracePt t="2602" x="1622425" y="1019175"/>
          <p14:tracePt t="2607" x="1674813" y="1011238"/>
          <p14:tracePt t="2627" x="1878013" y="968375"/>
          <p14:tracePt t="2631" x="1903413" y="960438"/>
          <p14:tracePt t="2634" x="1963738" y="952500"/>
          <p14:tracePt t="2645" x="2141538" y="935038"/>
          <p14:tracePt t="2650" x="2200275" y="917575"/>
          <p14:tracePt t="2657" x="2260600" y="917575"/>
          <p14:tracePt t="2660" x="2336800" y="909638"/>
          <p14:tracePt t="2663" x="2405063" y="900113"/>
          <p14:tracePt t="2665" x="2489200" y="900113"/>
          <p14:tracePt t="2672" x="2566988" y="892175"/>
          <p14:tracePt t="2674" x="2651125" y="892175"/>
          <p14:tracePt t="2679" x="2752725" y="892175"/>
          <p14:tracePt t="2681" x="2846388" y="892175"/>
          <p14:tracePt t="2686" x="2957513" y="892175"/>
          <p14:tracePt t="2690" x="3059113" y="892175"/>
          <p14:tracePt t="2694" x="3170238" y="892175"/>
          <p14:tracePt t="2698" x="3271838" y="892175"/>
          <p14:tracePt t="2703" x="3382963" y="892175"/>
          <p14:tracePt t="2707" x="3484563" y="892175"/>
          <p14:tracePt t="2710" x="3586163" y="892175"/>
          <p14:tracePt t="2714" x="3671888" y="892175"/>
          <p14:tracePt t="2718" x="3763963" y="892175"/>
          <p14:tracePt t="2724" x="3849688" y="892175"/>
          <p14:tracePt t="2727" x="3951288" y="874713"/>
          <p14:tracePt t="2730" x="4052888" y="874713"/>
          <p14:tracePt t="2734" x="4121150" y="874713"/>
          <p14:tracePt t="2739" x="4224338" y="874713"/>
          <p14:tracePt t="2742" x="4325938" y="874713"/>
          <p14:tracePt t="2746" x="4410075" y="874713"/>
          <p14:tracePt t="2751" x="4503738" y="866775"/>
          <p14:tracePt t="2762" x="4792663" y="866775"/>
          <p14:tracePt t="2766" x="4878388" y="866775"/>
          <p14:tracePt t="2772" x="4972050" y="866775"/>
          <p14:tracePt t="2775" x="5056188" y="866775"/>
          <p14:tracePt t="2778" x="5141913" y="866775"/>
          <p14:tracePt t="2782" x="5226050" y="866775"/>
          <p14:tracePt t="2786" x="5302250" y="866775"/>
          <p14:tracePt t="2790" x="5387975" y="866775"/>
          <p14:tracePt t="2794" x="5446713" y="866775"/>
          <p14:tracePt t="2798" x="5497513" y="866775"/>
          <p14:tracePt t="2803" x="5557838" y="866775"/>
          <p14:tracePt t="2808" x="5616575" y="866775"/>
          <p14:tracePt t="2810" x="5659438" y="866775"/>
          <p14:tracePt t="2814" x="5702300" y="866775"/>
          <p14:tracePt t="2818" x="5753100" y="866775"/>
          <p14:tracePt t="2823" x="5795963" y="866775"/>
          <p14:tracePt t="2826" x="5838825" y="866775"/>
          <p14:tracePt t="2830" x="5889625" y="874713"/>
          <p14:tracePt t="2834" x="5932488" y="884238"/>
          <p14:tracePt t="2839" x="5991225" y="884238"/>
          <p14:tracePt t="2843" x="6059488" y="900113"/>
          <p14:tracePt t="2846" x="6135688" y="909638"/>
          <p14:tracePt t="2850" x="6203950" y="909638"/>
          <p14:tracePt t="2857" x="6338888" y="917575"/>
          <p14:tracePt t="2862" x="6424613" y="917575"/>
          <p14:tracePt t="2866" x="6510338" y="925513"/>
          <p14:tracePt t="2873" x="6577013" y="925513"/>
          <p14:tracePt t="2875" x="6670675" y="942975"/>
          <p14:tracePt t="2878" x="6738938" y="942975"/>
          <p14:tracePt t="2882" x="6815138" y="952500"/>
          <p14:tracePt t="2889" x="6926263" y="960438"/>
          <p14:tracePt t="2893" x="6985000" y="968375"/>
          <p14:tracePt t="2898" x="7035800" y="968375"/>
          <p14:tracePt t="2906" x="7121525" y="977900"/>
          <p14:tracePt t="2911" x="7154863" y="977900"/>
          <p14:tracePt t="2914" x="7189788" y="985838"/>
          <p14:tracePt t="2918" x="7215188" y="985838"/>
          <p14:tracePt t="2923" x="7240588" y="993775"/>
          <p14:tracePt t="2927" x="7273925" y="1003300"/>
          <p14:tracePt t="2929" x="7299325" y="1011238"/>
          <p14:tracePt t="2934" x="7316788" y="1011238"/>
          <p14:tracePt t="2939" x="7342188" y="1019175"/>
          <p14:tracePt t="2944" x="7367588" y="1019175"/>
          <p14:tracePt t="2946" x="7392988" y="1019175"/>
          <p14:tracePt t="2950" x="7410450" y="1028700"/>
          <p14:tracePt t="2959" x="7469188" y="1028700"/>
          <p14:tracePt t="2972" x="7562850" y="1044575"/>
          <p14:tracePt t="2994" x="7767638" y="1087438"/>
          <p14:tracePt t="2999" x="7793038" y="1096963"/>
          <p14:tracePt t="3002" x="7810500" y="1096963"/>
          <p14:tracePt t="3007" x="7818438" y="1096963"/>
          <p14:tracePt t="3012" x="7835900" y="1104900"/>
          <p14:tracePt t="3014" x="7861300" y="1112838"/>
          <p14:tracePt t="3018" x="7869238" y="1122363"/>
          <p14:tracePt t="3023" x="7877175" y="1122363"/>
          <p14:tracePt t="3027" x="7894638" y="1130300"/>
          <p14:tracePt t="3029" x="7912100" y="1138238"/>
          <p14:tracePt t="3034" x="7927975" y="1147763"/>
          <p14:tracePt t="3039" x="7954963" y="1147763"/>
          <p14:tracePt t="3043" x="7970838" y="1163638"/>
          <p14:tracePt t="3046" x="8005763" y="1173163"/>
          <p14:tracePt t="3050" x="8021638" y="1189038"/>
          <p14:tracePt t="3056" x="8056563" y="1198563"/>
          <p14:tracePt t="3059" x="8107363" y="1216025"/>
          <p14:tracePt t="3063" x="8140700" y="1231900"/>
          <p14:tracePt t="3065" x="8175625" y="1249363"/>
          <p14:tracePt t="3073" x="8243888" y="1274763"/>
          <p14:tracePt t="3079" x="8277225" y="1282700"/>
          <p14:tracePt t="3081" x="8302625" y="1300163"/>
          <p14:tracePt t="3086" x="8328025" y="1308100"/>
          <p14:tracePt t="3090" x="8335963" y="1325563"/>
          <p14:tracePt t="3094" x="8353425" y="1333500"/>
          <p14:tracePt t="3097" x="8370888" y="1343025"/>
          <p14:tracePt t="3107" x="8388350" y="1343025"/>
          <p14:tracePt t="3110" x="8396288" y="1360488"/>
          <p14:tracePt t="3114" x="8404225" y="1368425"/>
          <p14:tracePt t="3118" x="8413750" y="1376363"/>
          <p14:tracePt t="3123" x="8429625" y="1385888"/>
          <p14:tracePt t="3126" x="8439150" y="1393825"/>
          <p14:tracePt t="3130" x="8447088" y="1411288"/>
          <p14:tracePt t="3134" x="8464550" y="1419225"/>
          <p14:tracePt t="3139" x="8480425" y="1436688"/>
          <p14:tracePt t="3141" x="8489950" y="1444625"/>
          <p14:tracePt t="3146" x="8507413" y="1462088"/>
          <p14:tracePt t="3150" x="8532813" y="1487488"/>
          <p14:tracePt t="3156" x="8548688" y="1504950"/>
          <p14:tracePt t="3158" x="8566150" y="1520825"/>
          <p14:tracePt t="3166" x="8591550" y="1563688"/>
          <p14:tracePt t="3174" x="8616950" y="1606550"/>
          <p14:tracePt t="3182" x="8634413" y="1649413"/>
          <p14:tracePt t="3186" x="8651875" y="1674813"/>
          <p14:tracePt t="3190" x="8659813" y="1690688"/>
          <p14:tracePt t="3194" x="8677275" y="1725613"/>
          <p14:tracePt t="3198" x="8685213" y="1751013"/>
          <p14:tracePt t="3202" x="8702675" y="1784350"/>
          <p14:tracePt t="3207" x="8710613" y="1819275"/>
          <p14:tracePt t="3209" x="8728075" y="1852613"/>
          <p14:tracePt t="3214" x="8736013" y="1903413"/>
          <p14:tracePt t="3218" x="8753475" y="1946275"/>
          <p14:tracePt t="3223" x="8761413" y="1997075"/>
          <p14:tracePt t="3226" x="8786813" y="2055813"/>
          <p14:tracePt t="3230" x="8796338" y="2116138"/>
          <p14:tracePt t="3234" x="8812213" y="2192338"/>
          <p14:tracePt t="3239" x="8837613" y="2278063"/>
          <p14:tracePt t="3242" x="8855075" y="2362200"/>
          <p14:tracePt t="3247" x="8880475" y="2455863"/>
          <p14:tracePt t="3250" x="8888413" y="2557463"/>
          <p14:tracePt t="3256" x="8905875" y="2651125"/>
          <p14:tracePt t="3258" x="8913813" y="2770188"/>
          <p14:tracePt t="3262" x="8940800" y="2871788"/>
          <p14:tracePt t="3265" x="8948738" y="2974975"/>
          <p14:tracePt t="3274" x="8974138" y="3170238"/>
          <p14:tracePt t="3282" x="8982075" y="3340100"/>
          <p14:tracePt t="3289" x="9017000" y="3475038"/>
          <p14:tracePt t="3294" x="9024938" y="3552825"/>
          <p14:tracePt t="3298" x="9032875" y="3611563"/>
          <p14:tracePt t="3301" x="9032875" y="3671888"/>
          <p14:tracePt t="3306" x="9042400" y="3713163"/>
          <p14:tracePt t="3311" x="9042400" y="3756025"/>
          <p14:tracePt t="3314" x="9042400" y="3790950"/>
          <p14:tracePt t="3318" x="9042400" y="3824288"/>
          <p14:tracePt t="3323" x="9042400" y="3867150"/>
          <p14:tracePt t="3327" x="9042400" y="3892550"/>
          <p14:tracePt t="3330" x="9042400" y="3925888"/>
          <p14:tracePt t="3334" x="9042400" y="3960813"/>
          <p14:tracePt t="3339" x="9042400" y="3994150"/>
          <p14:tracePt t="3343" x="9042400" y="4037013"/>
          <p14:tracePt t="3345" x="9042400" y="4062413"/>
          <p14:tracePt t="3350" x="9032875" y="4095750"/>
          <p14:tracePt t="3356" x="9024938" y="4130675"/>
          <p14:tracePt t="3359" x="9007475" y="4164013"/>
          <p14:tracePt t="3362" x="8999538" y="4214813"/>
          <p14:tracePt t="3366" x="8982075" y="4249738"/>
          <p14:tracePt t="3373" x="8956675" y="4308475"/>
          <p14:tracePt t="3378" x="8948738" y="4325938"/>
          <p14:tracePt t="3381" x="8940800" y="4341813"/>
          <p14:tracePt t="3390" x="8931275" y="4368800"/>
          <p14:tracePt t="3395" x="8931275" y="4376738"/>
          <p14:tracePt t="3398" x="8923338" y="4394200"/>
          <p14:tracePt t="3402" x="8913813" y="4394200"/>
          <p14:tracePt t="3407" x="8913813" y="4402138"/>
          <p14:tracePt t="3411" x="8905875" y="4419600"/>
          <p14:tracePt t="3418" x="8897938" y="4435475"/>
          <p14:tracePt t="3423" x="8888413" y="4452938"/>
          <p14:tracePt t="3427" x="8880475" y="4460875"/>
          <p14:tracePt t="3429" x="8872538" y="4478338"/>
          <p14:tracePt t="3434" x="8863013" y="4495800"/>
          <p14:tracePt t="3439" x="8855075" y="4521200"/>
          <p14:tracePt t="3444" x="8837613" y="4529138"/>
          <p14:tracePt t="3446" x="8821738" y="4554538"/>
          <p14:tracePt t="3450" x="8812213" y="4572000"/>
          <p14:tracePt t="3458" x="8769350" y="4622800"/>
          <p14:tracePt t="3465" x="8728075" y="4673600"/>
          <p14:tracePt t="3472" x="8718550" y="4699000"/>
          <p14:tracePt t="3476" x="8693150" y="4733925"/>
          <p14:tracePt t="3479" x="8677275" y="4759325"/>
          <p14:tracePt t="3482" x="8659813" y="4792663"/>
          <p14:tracePt t="3489" x="8616950" y="4852988"/>
          <p14:tracePt t="3495" x="8591550" y="4878388"/>
          <p14:tracePt t="3498" x="8566150" y="4903788"/>
          <p14:tracePt t="3503" x="8548688" y="4929188"/>
          <p14:tracePt t="3507" x="8523288" y="4954588"/>
          <p14:tracePt t="3511" x="8507413" y="4972050"/>
          <p14:tracePt t="3514" x="8489950" y="4987925"/>
          <p14:tracePt t="3518" x="8480425" y="5013325"/>
          <p14:tracePt t="3523" x="8455025" y="5038725"/>
          <p14:tracePt t="3526" x="8439150" y="5056188"/>
          <p14:tracePt t="3530" x="8421688" y="5081588"/>
          <p14:tracePt t="3533" x="8396288" y="5091113"/>
          <p14:tracePt t="3541" x="8378825" y="5106988"/>
          <p14:tracePt t="3542" x="8362950" y="5132388"/>
          <p14:tracePt t="3549" x="8310563" y="5175250"/>
          <p14:tracePt t="3558" x="8259763" y="5218113"/>
          <p14:tracePt t="3564" x="8226425" y="5235575"/>
          <p14:tracePt t="3566" x="8191500" y="5260975"/>
          <p14:tracePt t="3573" x="8166100" y="5286375"/>
          <p14:tracePt t="3574" x="8124825" y="5311775"/>
          <p14:tracePt t="3578" x="8089900" y="5337175"/>
          <p14:tracePt t="3582" x="8064500" y="5353050"/>
          <p14:tracePt t="3589" x="8031163" y="5380038"/>
          <p14:tracePt t="3590" x="8013700" y="5395913"/>
          <p14:tracePt t="3597" x="7980363" y="5438775"/>
          <p14:tracePt t="3603" x="7962900" y="5446713"/>
          <p14:tracePt t="3607" x="7945438" y="5464175"/>
          <p14:tracePt t="3610" x="7927975" y="5472113"/>
          <p14:tracePt t="3614" x="7920038" y="5489575"/>
          <p14:tracePt t="3618" x="7902575" y="5497513"/>
          <p14:tracePt t="3623" x="7894638" y="5507038"/>
          <p14:tracePt t="3625" x="7877175" y="5514975"/>
          <p14:tracePt t="3630" x="7877175" y="5524500"/>
          <p14:tracePt t="3634" x="7861300" y="5540375"/>
          <p14:tracePt t="3639" x="7843838" y="5540375"/>
          <p14:tracePt t="3642" x="7835900" y="5549900"/>
          <p14:tracePt t="3646" x="7826375" y="5565775"/>
          <p14:tracePt t="3649" x="7800975" y="5575300"/>
          <p14:tracePt t="3656" x="7775575" y="5591175"/>
          <p14:tracePt t="3659" x="7767638" y="5608638"/>
          <p14:tracePt t="3662" x="7742238" y="5616575"/>
          <p14:tracePt t="3666" x="7716838" y="5634038"/>
          <p14:tracePt t="3673" x="7673975" y="5659438"/>
          <p14:tracePt t="3679" x="7666038" y="5676900"/>
          <p14:tracePt t="3682" x="7648575" y="5684838"/>
          <p14:tracePt t="3688" x="7631113" y="5694363"/>
          <p14:tracePt t="3690" x="7623175" y="5702300"/>
          <p14:tracePt t="3697" x="7605713" y="5719763"/>
          <p14:tracePt t="3702" x="7597775" y="5719763"/>
          <p14:tracePt t="3706" x="7597775" y="5727700"/>
          <p14:tracePt t="3712" x="7580313" y="5735638"/>
          <p14:tracePt t="3714" x="7572375" y="5745163"/>
          <p14:tracePt t="3718" x="7562850" y="5745163"/>
          <p14:tracePt t="3723" x="7546975" y="5753100"/>
          <p14:tracePt t="3728" x="7529513" y="5761038"/>
          <p14:tracePt t="3730" x="7521575" y="5770563"/>
          <p14:tracePt t="3734" x="7504113" y="5788025"/>
          <p14:tracePt t="3739" x="7478713" y="5795963"/>
          <p14:tracePt t="3742" x="7453313" y="5803900"/>
          <p14:tracePt t="3746" x="7435850" y="5813425"/>
          <p14:tracePt t="3750" x="7410450" y="5829300"/>
          <p14:tracePt t="3756" x="7385050" y="5838825"/>
          <p14:tracePt t="3758" x="7359650" y="5846763"/>
          <p14:tracePt t="3763" x="7342188" y="5864225"/>
          <p14:tracePt t="3766" x="7308850" y="5880100"/>
          <p14:tracePt t="3773" x="7283450" y="5889625"/>
          <p14:tracePt t="3774" x="7248525" y="5905500"/>
          <p14:tracePt t="3781" x="7205663" y="5922963"/>
          <p14:tracePt t="3788" x="7197725" y="5932488"/>
          <p14:tracePt t="3790" x="7180263" y="5932488"/>
          <p14:tracePt t="3794" x="7164388" y="5948363"/>
          <p14:tracePt t="3797" x="7146925" y="5957888"/>
          <p14:tracePt t="3803" x="7138988" y="5965825"/>
          <p14:tracePt t="3807" x="7129463" y="5973763"/>
          <p14:tracePt t="3810" x="7113588" y="5983288"/>
          <p14:tracePt t="3814" x="7104063" y="5991225"/>
          <p14:tracePt t="3818" x="7088188" y="6008688"/>
          <p14:tracePt t="3823" x="7070725" y="6016625"/>
          <p14:tracePt t="3825" x="7053263" y="6024563"/>
          <p14:tracePt t="3830" x="7035800" y="6034088"/>
          <p14:tracePt t="3834" x="7010400" y="6042025"/>
          <p14:tracePt t="3839" x="6985000" y="6059488"/>
          <p14:tracePt t="3842" x="6959600" y="6076950"/>
          <p14:tracePt t="3846" x="6943725" y="6084888"/>
          <p14:tracePt t="3850" x="6916738" y="6102350"/>
          <p14:tracePt t="3856" x="6891338" y="6110288"/>
          <p14:tracePt t="3862" x="6858000" y="6127750"/>
          <p14:tracePt t="3866" x="6832600" y="6135688"/>
          <p14:tracePt t="3874" x="6789738" y="6153150"/>
          <p14:tracePt t="3881" x="6756400" y="6178550"/>
          <p14:tracePt t="3886" x="6738938" y="6186488"/>
          <p14:tracePt t="3890" x="6721475" y="6194425"/>
          <p14:tracePt t="3895" x="6713538" y="6203950"/>
          <p14:tracePt t="3897" x="6696075" y="6211888"/>
          <p14:tracePt t="3902" x="6680200" y="6221413"/>
          <p14:tracePt t="3906" x="6662738" y="6229350"/>
          <p14:tracePt t="3914" x="6627813" y="6254750"/>
          <p14:tracePt t="3918" x="6602413" y="6262688"/>
          <p14:tracePt t="3923" x="6594475" y="6262688"/>
          <p14:tracePt t="3927" x="6569075" y="6272213"/>
          <p14:tracePt t="3930" x="6543675" y="6280150"/>
          <p14:tracePt t="3934" x="6518275" y="6288088"/>
          <p14:tracePt t="3939" x="6510338" y="6297613"/>
          <p14:tracePt t="3944" x="6483350" y="6305550"/>
          <p14:tracePt t="3946" x="6467475" y="6313488"/>
          <p14:tracePt t="3950" x="6442075" y="6323013"/>
          <p14:tracePt t="3957" x="6407150" y="6330950"/>
          <p14:tracePt t="3962" x="6381750" y="6330950"/>
          <p14:tracePt t="3978" x="6280150" y="6348413"/>
          <p14:tracePt t="3982" x="6262688" y="6348413"/>
          <p14:tracePt t="3986" x="6237288" y="6356350"/>
          <p14:tracePt t="3991" x="6203950" y="6365875"/>
          <p14:tracePt t="3994" x="6169025" y="6365875"/>
          <p14:tracePt t="3998" x="6143625" y="6365875"/>
          <p14:tracePt t="4002" x="6110288" y="6373813"/>
          <p14:tracePt t="4007" x="6067425" y="6373813"/>
          <p14:tracePt t="4014" x="5991225" y="6373813"/>
          <p14:tracePt t="4018" x="5948363" y="6373813"/>
          <p14:tracePt t="4024" x="5905500" y="6373813"/>
          <p14:tracePt t="4028" x="5854700" y="6373813"/>
          <p14:tracePt t="4030" x="5813425" y="6373813"/>
          <p14:tracePt t="4034" x="5761038" y="6373813"/>
          <p14:tracePt t="4039" x="5710238" y="6373813"/>
          <p14:tracePt t="4043" x="5668963" y="6373813"/>
          <p14:tracePt t="4046" x="5634038" y="6373813"/>
          <p14:tracePt t="4050" x="5600700" y="6373813"/>
          <p14:tracePt t="4059" x="5532438" y="6373813"/>
          <p14:tracePt t="4062" x="5497513" y="6373813"/>
          <p14:tracePt t="4066" x="5489575" y="6373813"/>
          <p14:tracePt t="4075" x="5438775" y="6365875"/>
          <p14:tracePt t="4079" x="5421313" y="6365875"/>
          <p14:tracePt t="4082" x="5395913" y="6356350"/>
          <p14:tracePt t="4086" x="5380038" y="6356350"/>
          <p14:tracePt t="4090" x="5370513" y="6356350"/>
          <p14:tracePt t="4093" x="5353050" y="6356350"/>
          <p14:tracePt t="4098" x="5337175" y="6356350"/>
          <p14:tracePt t="4107" x="5327650" y="6356350"/>
          <p14:tracePt t="4111" x="5311775" y="6348413"/>
          <p14:tracePt t="4118" x="5302250" y="6348413"/>
          <p14:tracePt t="4124" x="5294313" y="6348413"/>
          <p14:tracePt t="4127" x="5294313" y="6338888"/>
          <p14:tracePt t="4130" x="5286375" y="6338888"/>
          <p14:tracePt t="4135" x="5276850" y="6338888"/>
          <p14:tracePt t="4139" x="5260975" y="6338888"/>
          <p14:tracePt t="4151" x="5251450" y="6338888"/>
          <p14:tracePt t="4159" x="5243513" y="6338888"/>
          <p14:tracePt t="4379" x="5226050" y="6338888"/>
          <p14:tracePt t="4386" x="5208588" y="6338888"/>
          <p14:tracePt t="4388" x="5200650" y="6338888"/>
          <p14:tracePt t="4391" x="5175250" y="6338888"/>
          <p14:tracePt t="4395" x="5167313" y="6338888"/>
          <p14:tracePt t="4399" x="5141913" y="6338888"/>
          <p14:tracePt t="4408" x="5106988" y="6338888"/>
          <p14:tracePt t="4412" x="5081588" y="6348413"/>
          <p14:tracePt t="4415" x="5064125" y="6348413"/>
          <p14:tracePt t="4423" x="5022850" y="6348413"/>
          <p14:tracePt t="4427" x="4997450" y="6348413"/>
          <p14:tracePt t="4431" x="4987925" y="6348413"/>
          <p14:tracePt t="4435" x="4962525" y="6348413"/>
          <p14:tracePt t="4440" x="4937125" y="6348413"/>
          <p14:tracePt t="4443" x="4919663" y="6348413"/>
          <p14:tracePt t="4447" x="4894263" y="6348413"/>
          <p14:tracePt t="4451" x="4878388" y="6348413"/>
          <p14:tracePt t="4456" x="4860925" y="6348413"/>
          <p14:tracePt t="4459" x="4835525" y="6348413"/>
          <p14:tracePt t="4463" x="4810125" y="6348413"/>
          <p14:tracePt t="4467" x="4802188" y="6348413"/>
          <p14:tracePt t="4473" x="4775200" y="6338888"/>
          <p14:tracePt t="4475" x="4759325" y="6330950"/>
          <p14:tracePt t="4479" x="4741863" y="6323013"/>
          <p14:tracePt t="4483" x="4733925" y="6323013"/>
          <p14:tracePt t="4492" x="4716463" y="6313488"/>
          <p14:tracePt t="4495" x="4708525" y="6313488"/>
          <p14:tracePt t="4499" x="4691063" y="6305550"/>
          <p14:tracePt t="4506" x="4673600" y="6297613"/>
          <p14:tracePt t="4511" x="4665663" y="6297613"/>
          <p14:tracePt t="4519" x="4648200" y="6297613"/>
          <p14:tracePt t="4524" x="4640263" y="6288088"/>
          <p14:tracePt t="4527" x="4640263" y="6280150"/>
          <p14:tracePt t="4531" x="4630738" y="6280150"/>
          <p14:tracePt t="4535" x="4614863" y="6272213"/>
          <p14:tracePt t="4544" x="4597400" y="6272213"/>
          <p14:tracePt t="4547" x="4579938" y="6262688"/>
          <p14:tracePt t="4551" x="4572000" y="6262688"/>
          <p14:tracePt t="4556" x="4554538" y="6254750"/>
          <p14:tracePt t="4561" x="4538663" y="6246813"/>
          <p14:tracePt t="4563" x="4521200" y="6237288"/>
          <p14:tracePt t="4567" x="4503738" y="6229350"/>
          <p14:tracePt t="4573" x="4486275" y="6221413"/>
          <p14:tracePt t="4576" x="4470400" y="6211888"/>
          <p14:tracePt t="4579" x="4445000" y="6211888"/>
          <p14:tracePt t="4583" x="4410075" y="6203950"/>
          <p14:tracePt t="4589" x="4384675" y="6194425"/>
          <p14:tracePt t="4591" x="4359275" y="6178550"/>
          <p14:tracePt t="4595" x="4333875" y="6169025"/>
          <p14:tracePt t="4599" x="4300538" y="6161088"/>
          <p14:tracePt t="4607" x="4240213" y="6143625"/>
          <p14:tracePt t="4628" x="4087813" y="6084888"/>
          <p14:tracePt t="4636" x="4027488" y="6067425"/>
          <p14:tracePt t="4645" x="3968750" y="6042025"/>
          <p14:tracePt t="4647" x="3935413" y="6024563"/>
          <p14:tracePt t="4651" x="3917950" y="6016625"/>
          <p14:tracePt t="4656" x="3883025" y="5999163"/>
          <p14:tracePt t="4660" x="3841750" y="5973763"/>
          <p14:tracePt t="4663" x="3816350" y="5973763"/>
          <p14:tracePt t="4667" x="3773488" y="5948363"/>
          <p14:tracePt t="4675" x="3713163" y="5922963"/>
          <p14:tracePt t="4680" x="3687763" y="5905500"/>
          <p14:tracePt t="4682" x="3646488" y="5880100"/>
          <p14:tracePt t="4689" x="3611563" y="5864225"/>
          <p14:tracePt t="4692" x="3578225" y="5846763"/>
          <p14:tracePt t="4694" x="3543300" y="5829300"/>
          <p14:tracePt t="4699" x="3509963" y="5813425"/>
          <p14:tracePt t="4707" x="3441700" y="5788025"/>
          <p14:tracePt t="4714" x="3382963" y="5753100"/>
          <p14:tracePt t="4719" x="3348038" y="5735638"/>
          <p14:tracePt t="4724" x="3322638" y="5727700"/>
          <p14:tracePt t="4727" x="3289300" y="5710238"/>
          <p14:tracePt t="4731" x="3263900" y="5694363"/>
          <p14:tracePt t="4735" x="3246438" y="5676900"/>
          <p14:tracePt t="4739" x="3221038" y="5651500"/>
          <p14:tracePt t="4744" x="3195638" y="5634038"/>
          <p14:tracePt t="4747" x="3160713" y="5616575"/>
          <p14:tracePt t="4751" x="3135313" y="5600700"/>
          <p14:tracePt t="4756" x="3101975" y="5583238"/>
          <p14:tracePt t="4759" x="3067050" y="5557838"/>
          <p14:tracePt t="4762" x="3041650" y="5540375"/>
          <p14:tracePt t="4768" x="3016250" y="5524500"/>
          <p14:tracePt t="4775" x="2957513" y="5481638"/>
          <p14:tracePt t="4780" x="2922588" y="5464175"/>
          <p14:tracePt t="4782" x="2897188" y="5446713"/>
          <p14:tracePt t="4789" x="2863850" y="5430838"/>
          <p14:tracePt t="4792" x="2846388" y="5413375"/>
          <p14:tracePt t="4795" x="2805113" y="5387975"/>
          <p14:tracePt t="4798" x="2787650" y="5370513"/>
          <p14:tracePt t="4805" x="2752725" y="5362575"/>
          <p14:tracePt t="4807" x="2719388" y="5337175"/>
          <p14:tracePt t="4815" x="2660650" y="5311775"/>
          <p14:tracePt t="4823" x="2600325" y="5276850"/>
          <p14:tracePt t="4828" x="2574925" y="5268913"/>
          <p14:tracePt t="4831" x="2549525" y="5251450"/>
          <p14:tracePt t="4835" x="2532063" y="5243513"/>
          <p14:tracePt t="4840" x="2506663" y="5226050"/>
          <p14:tracePt t="4847" x="2481263" y="5218113"/>
          <p14:tracePt t="4850" x="2473325" y="5208588"/>
          <p14:tracePt t="4856" x="2463800" y="5200650"/>
          <p14:tracePt t="4859" x="2447925" y="5192713"/>
          <p14:tracePt t="4867" x="2430463" y="5183188"/>
          <p14:tracePt t="4873" x="2422525" y="5183188"/>
          <p14:tracePt t="4875" x="2413000" y="5175250"/>
          <p14:tracePt t="4879" x="2405063" y="5167313"/>
          <p14:tracePt t="4883" x="2397125" y="5157788"/>
          <p14:tracePt t="4889" x="2387600" y="5149850"/>
          <p14:tracePt t="4891" x="2371725" y="5149850"/>
          <p14:tracePt t="4895" x="2362200" y="5141913"/>
          <p14:tracePt t="4899" x="2354263" y="5132388"/>
          <p14:tracePt t="4907" x="2328863" y="5124450"/>
          <p14:tracePt t="4914" x="2303463" y="5124450"/>
          <p14:tracePt t="4919" x="2303463" y="5116513"/>
          <p14:tracePt t="4923" x="2286000" y="5106988"/>
          <p14:tracePt t="4927" x="2278063" y="5106988"/>
          <p14:tracePt t="4930" x="2268538" y="5099050"/>
          <p14:tracePt t="4935" x="2260600" y="5099050"/>
          <p14:tracePt t="4940" x="2252663" y="5091113"/>
          <p14:tracePt t="4947" x="2243138" y="5081588"/>
          <p14:tracePt t="4951" x="2235200" y="5081588"/>
          <p14:tracePt t="4958" x="2217738" y="5064125"/>
          <p14:tracePt t="4963" x="2209800" y="5056188"/>
          <p14:tracePt t="4979" x="2174875" y="5030788"/>
          <p14:tracePt t="4982" x="2174875" y="5022850"/>
          <p14:tracePt t="4991" x="2166938" y="5005388"/>
          <p14:tracePt t="4994" x="2159000" y="5005388"/>
          <p14:tracePt t="4999" x="2159000" y="4997450"/>
          <p14:tracePt t="5007" x="2149475" y="4987925"/>
          <p14:tracePt t="5011" x="2141538" y="4979988"/>
          <p14:tracePt t="5015" x="2141538" y="4972050"/>
          <p14:tracePt t="5024" x="2133600" y="4962525"/>
          <p14:tracePt t="5029" x="2124075" y="4954588"/>
          <p14:tracePt t="5036" x="2124075" y="4946650"/>
          <p14:tracePt t="5040" x="2116138" y="4937125"/>
          <p14:tracePt t="5047" x="2116138" y="4929188"/>
          <p14:tracePt t="5052" x="2116138" y="4919663"/>
          <p14:tracePt t="5056" x="2108200" y="4919663"/>
          <p14:tracePt t="5061" x="2108200" y="4911725"/>
          <p14:tracePt t="5063" x="2108200" y="4894263"/>
          <p14:tracePt t="5067" x="2098675" y="4894263"/>
          <p14:tracePt t="5073" x="2098675" y="4878388"/>
          <p14:tracePt t="5078" x="2090738" y="4852988"/>
          <p14:tracePt t="5083" x="2090738" y="4835525"/>
          <p14:tracePt t="5092" x="2090738" y="4810125"/>
          <p14:tracePt t="5095" x="2090738" y="4792663"/>
          <p14:tracePt t="5099" x="2090738" y="4784725"/>
          <p14:tracePt t="5111" x="2090738" y="4733925"/>
          <p14:tracePt t="5115" x="2090738" y="4716463"/>
          <p14:tracePt t="5123" x="2090738" y="4683125"/>
          <p14:tracePt t="5127" x="2090738" y="4657725"/>
          <p14:tracePt t="5131" x="2090738" y="4640263"/>
          <p14:tracePt t="5135" x="2090738" y="4605338"/>
          <p14:tracePt t="5141" x="2090738" y="4579938"/>
          <p14:tracePt t="5144" x="2090738" y="4564063"/>
          <p14:tracePt t="5147" x="2090738" y="4538663"/>
          <p14:tracePt t="5151" x="2098675" y="4513263"/>
          <p14:tracePt t="5156" x="2116138" y="4486275"/>
          <p14:tracePt t="5159" x="2124075" y="4470400"/>
          <p14:tracePt t="5164" x="2133600" y="4452938"/>
          <p14:tracePt t="5167" x="2141538" y="4427538"/>
          <p14:tracePt t="5175" x="2159000" y="4384675"/>
          <p14:tracePt t="5179" x="2174875" y="4368800"/>
          <p14:tracePt t="5183" x="2184400" y="4341813"/>
          <p14:tracePt t="5189" x="2200275" y="4316413"/>
          <p14:tracePt t="5193" x="2209800" y="4300538"/>
          <p14:tracePt t="5196" x="2227263" y="4275138"/>
          <p14:tracePt t="5199" x="2235200" y="4257675"/>
          <p14:tracePt t="5207" x="2252663" y="4232275"/>
          <p14:tracePt t="5214" x="2268538" y="4206875"/>
          <p14:tracePt t="5219" x="2278063" y="4197350"/>
          <p14:tracePt t="5224" x="2278063" y="4189413"/>
          <p14:tracePt t="5228" x="2286000" y="4171950"/>
          <p14:tracePt t="5231" x="2293938" y="4171950"/>
          <p14:tracePt t="5235" x="2303463" y="4164013"/>
          <p14:tracePt t="5240" x="2303463" y="4146550"/>
          <p14:tracePt t="5247" x="2311400" y="4130675"/>
          <p14:tracePt t="5251" x="2319338" y="4121150"/>
          <p14:tracePt t="5256" x="2328863" y="4113213"/>
          <p14:tracePt t="5261" x="2328863" y="4105275"/>
          <p14:tracePt t="5263" x="2336800" y="4095750"/>
          <p14:tracePt t="5267" x="2344738" y="4087813"/>
          <p14:tracePt t="5277" x="2354263" y="4070350"/>
          <p14:tracePt t="5279" x="2362200" y="4070350"/>
          <p14:tracePt t="5283" x="2362200" y="4062413"/>
          <p14:tracePt t="5289" x="2371725" y="4052888"/>
          <p14:tracePt t="5294" x="2379663" y="4044950"/>
          <p14:tracePt t="5299" x="2387600" y="4037013"/>
          <p14:tracePt t="5306" x="2397125" y="4027488"/>
          <p14:tracePt t="5315" x="2405063" y="4019550"/>
          <p14:tracePt t="5322" x="2413000" y="4011613"/>
          <p14:tracePt t="5330" x="2422525" y="4002088"/>
          <p14:tracePt t="5335" x="2422525" y="3994150"/>
          <p14:tracePt t="5338" x="2430463" y="3994150"/>
          <p14:tracePt t="5343" x="2430463" y="3986213"/>
          <p14:tracePt t="5347" x="2438400" y="3986213"/>
          <p14:tracePt t="5356" x="2438400" y="3976688"/>
          <p14:tracePt t="5360" x="2438400" y="3960813"/>
          <p14:tracePt t="5363" x="2447925" y="3960813"/>
          <p14:tracePt t="5367" x="2455863" y="3951288"/>
          <p14:tracePt t="5373" x="2463800" y="3943350"/>
          <p14:tracePt t="5376" x="2473325" y="3943350"/>
          <p14:tracePt t="5379" x="2473325" y="3935413"/>
          <p14:tracePt t="5383" x="2489200" y="3925888"/>
          <p14:tracePt t="5392" x="2498725" y="3908425"/>
          <p14:tracePt t="5395" x="2506663" y="3900488"/>
          <p14:tracePt t="5399" x="2516188" y="3892550"/>
          <p14:tracePt t="5407" x="2541588" y="3875088"/>
          <p14:tracePt t="5414" x="2557463" y="3849688"/>
          <p14:tracePt t="5419" x="2566988" y="3841750"/>
          <p14:tracePt t="5424" x="2574925" y="3832225"/>
          <p14:tracePt t="5427" x="2582863" y="3824288"/>
          <p14:tracePt t="5431" x="2592388" y="3806825"/>
          <p14:tracePt t="5435" x="2600325" y="3806825"/>
          <p14:tracePt t="5439" x="2608263" y="3798888"/>
          <p14:tracePt t="5445" x="2608263" y="3790950"/>
          <p14:tracePt t="5447" x="2625725" y="3790950"/>
          <p14:tracePt t="5451" x="2633663" y="3781425"/>
          <p14:tracePt t="5456" x="2633663" y="3773488"/>
          <p14:tracePt t="5460" x="2651125" y="3763963"/>
          <p14:tracePt t="5463" x="2660650" y="3763963"/>
          <p14:tracePt t="5467" x="2668588" y="3748088"/>
          <p14:tracePt t="5475" x="2693988" y="3722688"/>
          <p14:tracePt t="5480" x="2711450" y="3713163"/>
          <p14:tracePt t="5482" x="2719388" y="3705225"/>
          <p14:tracePt t="5490" x="2762250" y="3671888"/>
          <p14:tracePt t="5495" x="2787650" y="3662363"/>
          <p14:tracePt t="5499" x="2795588" y="3646488"/>
          <p14:tracePt t="5508" x="2855913" y="3619500"/>
          <p14:tracePt t="5511" x="2881313" y="3603625"/>
          <p14:tracePt t="5515" x="2914650" y="3586163"/>
          <p14:tracePt t="5523" x="2965450" y="3560763"/>
          <p14:tracePt t="5531" x="3008313" y="3543300"/>
          <p14:tracePt t="5535" x="3033713" y="3543300"/>
          <p14:tracePt t="5539" x="3051175" y="3535363"/>
          <p14:tracePt t="5544" x="3067050" y="3535363"/>
          <p14:tracePt t="5547" x="3094038" y="3535363"/>
          <p14:tracePt t="5556" x="3109913" y="3535363"/>
          <p14:tracePt t="5561" x="3119438" y="3535363"/>
          <p14:tracePt t="5574" x="3135313" y="3535363"/>
          <p14:tracePt t="5589" x="3144838" y="3535363"/>
          <p14:tracePt t="5606" x="3152775" y="3535363"/>
          <p14:tracePt t="5615" x="3160713" y="3543300"/>
          <p14:tracePt t="5623" x="3160713" y="3560763"/>
          <p14:tracePt t="5627" x="3160713" y="3578225"/>
          <p14:tracePt t="5631" x="3160713" y="3586163"/>
          <p14:tracePt t="5636" x="3160713" y="3611563"/>
          <p14:tracePt t="5640" x="3160713" y="3646488"/>
          <p14:tracePt t="5644" x="3160713" y="3671888"/>
          <p14:tracePt t="5647" x="3160713" y="3697288"/>
          <p14:tracePt t="5651" x="3152775" y="3730625"/>
          <p14:tracePt t="5656" x="3135313" y="3763963"/>
          <p14:tracePt t="5660" x="3109913" y="3798888"/>
          <p14:tracePt t="5663" x="3084513" y="3841750"/>
          <p14:tracePt t="5667" x="3059113" y="3875088"/>
          <p14:tracePt t="5674" x="2982913" y="3951288"/>
          <p14:tracePt t="5679" x="2957513" y="3986213"/>
          <p14:tracePt t="5683" x="2914650" y="4019550"/>
          <p14:tracePt t="5690" x="2881313" y="4052888"/>
          <p14:tracePt t="5691" x="2855913" y="4079875"/>
          <p14:tracePt t="5695" x="2820988" y="4095750"/>
          <p14:tracePt t="5699" x="2795588" y="4121150"/>
          <p14:tracePt t="5707" x="2719388" y="4171950"/>
          <p14:tracePt t="5713" x="2693988" y="4197350"/>
          <p14:tracePt t="5715" x="2676525" y="4214813"/>
          <p14:tracePt t="5719" x="2643188" y="4232275"/>
          <p14:tracePt t="5723" x="2608263" y="4240213"/>
          <p14:tracePt t="5727" x="2574925" y="4249738"/>
          <p14:tracePt t="5730" x="2541588" y="4257675"/>
          <p14:tracePt t="5735" x="2506663" y="4257675"/>
          <p14:tracePt t="5740" x="2463800" y="4265613"/>
          <p14:tracePt t="5743" x="2422525" y="4265613"/>
          <p14:tracePt t="5747" x="2379663" y="4265613"/>
          <p14:tracePt t="5751" x="2328863" y="4265613"/>
          <p14:tracePt t="5756" x="2286000" y="4265613"/>
          <p14:tracePt t="5760" x="2227263" y="4257675"/>
          <p14:tracePt t="5763" x="2166938" y="4232275"/>
          <p14:tracePt t="5767" x="2108200" y="4224338"/>
          <p14:tracePt t="5774" x="1997075" y="4197350"/>
          <p14:tracePt t="5778" x="1954213" y="4181475"/>
          <p14:tracePt t="5783" x="1885950" y="4146550"/>
          <p14:tracePt t="5790" x="1844675" y="4130675"/>
          <p14:tracePt t="5792" x="1793875" y="4095750"/>
          <p14:tracePt t="5795" x="1751013" y="4070350"/>
          <p14:tracePt t="5799" x="1708150" y="4037013"/>
          <p14:tracePt t="5807" x="1649413" y="3994150"/>
          <p14:tracePt t="5812" x="1622425" y="3968750"/>
          <p14:tracePt t="5814" x="1597025" y="3951288"/>
          <p14:tracePt t="5823" x="1538288" y="3875088"/>
          <p14:tracePt t="5832" x="1495425" y="3798888"/>
          <p14:tracePt t="5835" x="1470025" y="3763963"/>
          <p14:tracePt t="5839" x="1436688" y="3730625"/>
          <p14:tracePt t="5845" x="1411288" y="3679825"/>
          <p14:tracePt t="5847" x="1393825" y="3646488"/>
          <p14:tracePt t="5851" x="1376363" y="3611563"/>
          <p14:tracePt t="5856" x="1360488" y="3568700"/>
          <p14:tracePt t="5859" x="1350963" y="3543300"/>
          <p14:tracePt t="5862" x="1333500" y="3492500"/>
          <p14:tracePt t="5867" x="1325563" y="3459163"/>
          <p14:tracePt t="5875" x="1317625" y="3408363"/>
          <p14:tracePt t="5883" x="1308100" y="3340100"/>
          <p14:tracePt t="5890" x="1308100" y="3314700"/>
          <p14:tracePt t="5892" x="1308100" y="3297238"/>
          <p14:tracePt t="5899" x="1308100" y="3228975"/>
          <p14:tracePt t="5907" x="1308100" y="3178175"/>
          <p14:tracePt t="5911" x="1308100" y="3144838"/>
          <p14:tracePt t="5914" x="1317625" y="3119438"/>
          <p14:tracePt t="5924" x="1360488" y="3051175"/>
          <p14:tracePt t="5927" x="1385888" y="3025775"/>
          <p14:tracePt t="5931" x="1411288" y="2990850"/>
          <p14:tracePt t="5935" x="1436688" y="2949575"/>
          <p14:tracePt t="5940" x="1477963" y="2914650"/>
          <p14:tracePt t="5943" x="1512888" y="2871788"/>
          <p14:tracePt t="5947" x="1555750" y="2838450"/>
          <p14:tracePt t="5950" x="1589088" y="2795588"/>
          <p14:tracePt t="5956" x="1631950" y="2762250"/>
          <p14:tracePt t="5959" x="1657350" y="2719388"/>
          <p14:tracePt t="5963" x="1682750" y="2711450"/>
          <p14:tracePt t="5967" x="1700213" y="2686050"/>
          <p14:tracePt t="5980" x="1751013" y="2625725"/>
          <p14:tracePt t="5983" x="1766888" y="2617788"/>
          <p14:tracePt t="5990" x="1776413" y="2617788"/>
          <p14:tracePt t="5991" x="1784350" y="2608263"/>
          <p14:tracePt t="5995" x="1793875" y="2600325"/>
          <p14:tracePt t="5999" x="1801813" y="2592388"/>
          <p14:tracePt t="6007" x="1827213" y="2582863"/>
          <p14:tracePt t="6011" x="1835150" y="2574925"/>
          <p14:tracePt t="6015" x="1860550" y="2557463"/>
          <p14:tracePt t="6023" x="1903413" y="2549525"/>
          <p14:tracePt t="6029" x="1920875" y="2541588"/>
          <p14:tracePt t="6031" x="1946275" y="2541588"/>
          <p14:tracePt t="6035" x="1971675" y="2541588"/>
          <p14:tracePt t="6039" x="2005013" y="2532063"/>
          <p14:tracePt t="6045" x="2022475" y="2532063"/>
          <p14:tracePt t="6048" x="2039938" y="2532063"/>
          <p14:tracePt t="6051" x="2047875" y="2532063"/>
          <p14:tracePt t="6056" x="2073275" y="2532063"/>
          <p14:tracePt t="6060" x="2082800" y="2532063"/>
          <p14:tracePt t="6062" x="2090738" y="2532063"/>
          <p14:tracePt t="6066" x="2108200" y="2532063"/>
          <p14:tracePt t="6076" x="2124075" y="2549525"/>
          <p14:tracePt t="6079" x="2141538" y="2557463"/>
          <p14:tracePt t="6083" x="2159000" y="2574925"/>
          <p14:tracePt t="6089" x="2174875" y="2592388"/>
          <p14:tracePt t="6095" x="2192338" y="2643188"/>
          <p14:tracePt t="6099" x="2209800" y="2660650"/>
          <p14:tracePt t="6106" x="2227263" y="2686050"/>
          <p14:tracePt t="6107" x="2243138" y="2719388"/>
          <p14:tracePt t="6112" x="2260600" y="2752725"/>
          <p14:tracePt t="6114" x="2278063" y="2787650"/>
          <p14:tracePt t="6123" x="2311400" y="2863850"/>
          <p14:tracePt t="6131" x="2354263" y="2932113"/>
          <p14:tracePt t="6135" x="2379663" y="2965450"/>
          <p14:tracePt t="6140" x="2397125" y="2990850"/>
          <p14:tracePt t="6143" x="2413000" y="3025775"/>
          <p14:tracePt t="6147" x="2430463" y="3059113"/>
          <p14:tracePt t="6151" x="2447925" y="3094038"/>
          <p14:tracePt t="6156" x="2473325" y="3135313"/>
          <p14:tracePt t="6159" x="2481263" y="3170238"/>
          <p14:tracePt t="6163" x="2498725" y="3203575"/>
          <p14:tracePt t="6166" x="2516188" y="3238500"/>
          <p14:tracePt t="6173" x="2524125" y="3271838"/>
          <p14:tracePt t="6176" x="2532063" y="3305175"/>
          <p14:tracePt t="6179" x="2541588" y="3330575"/>
          <p14:tracePt t="6183" x="2549525" y="3365500"/>
          <p14:tracePt t="6189" x="2549525" y="3398838"/>
          <p14:tracePt t="6192" x="2549525" y="3441700"/>
          <p14:tracePt t="6195" x="2557463" y="3475038"/>
          <p14:tracePt t="6199" x="2557463" y="3509963"/>
          <p14:tracePt t="6207" x="2557463" y="3560763"/>
          <p14:tracePt t="6213" x="2557463" y="3586163"/>
          <p14:tracePt t="6215" x="2566988" y="3603625"/>
          <p14:tracePt t="6219" x="2566988" y="3629025"/>
          <p14:tracePt t="6224" x="2566988" y="3646488"/>
          <p14:tracePt t="6227" x="2574925" y="3654425"/>
          <p14:tracePt t="6231" x="2574925" y="3671888"/>
          <p14:tracePt t="6235" x="2574925" y="3687763"/>
          <p14:tracePt t="6247" x="2574925" y="3697288"/>
          <p14:tracePt t="6251" x="2574925" y="3705225"/>
          <p14:tracePt t="6275" x="2574925" y="3713163"/>
          <p14:tracePt t="6283" x="2574925" y="3722688"/>
          <p14:tracePt t="6300" x="2574925" y="3730625"/>
          <p14:tracePt t="6312" x="2574925" y="3738563"/>
          <p14:tracePt t="6315" x="2574925" y="3748088"/>
          <p14:tracePt t="6323" x="2566988" y="3748088"/>
          <p14:tracePt t="6327" x="2566988" y="3756025"/>
          <p14:tracePt t="6331" x="2566988" y="3763963"/>
          <p14:tracePt t="6335" x="2557463" y="3763963"/>
          <p14:tracePt t="6343" x="2549525" y="3773488"/>
          <p14:tracePt t="6361" x="2549525" y="3781425"/>
          <p14:tracePt t="6367" x="2541588" y="3781425"/>
          <p14:tracePt t="6377" x="2532063" y="3781425"/>
          <p14:tracePt t="6379" x="2532063" y="3790950"/>
          <p14:tracePt t="6404" x="2524125" y="3790950"/>
          <p14:tracePt t="6415" x="2516188" y="3790950"/>
          <p14:tracePt t="6424" x="2506663" y="3798888"/>
          <p14:tracePt t="6428" x="2498725" y="3806825"/>
          <p14:tracePt t="6431" x="2489200" y="3806825"/>
          <p14:tracePt t="6436" x="2489200" y="3816350"/>
          <p14:tracePt t="6440" x="2481263" y="3816350"/>
          <p14:tracePt t="6445" x="2473325" y="3824288"/>
          <p14:tracePt t="6448" x="2463800" y="3824288"/>
          <p14:tracePt t="6451" x="2455863" y="3824288"/>
          <p14:tracePt t="6457" x="2447925" y="3824288"/>
          <p14:tracePt t="6462" x="2438400" y="3824288"/>
          <p14:tracePt t="6469" x="2430463" y="3824288"/>
          <p14:tracePt t="6473" x="2422525" y="3824288"/>
          <p14:tracePt t="6476" x="2413000" y="3824288"/>
          <p14:tracePt t="6485" x="2405063" y="3824288"/>
          <p14:tracePt t="6489" x="2387600" y="3824288"/>
          <p14:tracePt t="6496" x="2371725" y="3824288"/>
          <p14:tracePt t="6501" x="2362200" y="3824288"/>
          <p14:tracePt t="6507" x="2344738" y="3824288"/>
          <p14:tracePt t="6510" x="2319338" y="3824288"/>
          <p14:tracePt t="6512" x="2303463" y="3824288"/>
          <p14:tracePt t="6516" x="2286000" y="3824288"/>
          <p14:tracePt t="6524" x="2235200" y="3824288"/>
          <p14:tracePt t="6528" x="2200275" y="3824288"/>
          <p14:tracePt t="6532" x="2166938" y="3824288"/>
          <p14:tracePt t="6540" x="2108200" y="3824288"/>
          <p14:tracePt t="6544" x="2055813" y="3824288"/>
          <p14:tracePt t="6549" x="2030413" y="3816350"/>
          <p14:tracePt t="6557" x="1954213" y="3806825"/>
          <p14:tracePt t="6561" x="1903413" y="3806825"/>
          <p14:tracePt t="6564" x="1860550" y="3798888"/>
          <p14:tracePt t="6569" x="1819275" y="3790950"/>
          <p14:tracePt t="6573" x="1766888" y="3781425"/>
          <p14:tracePt t="6578" x="1733550" y="3773488"/>
          <p14:tracePt t="6581" x="1690688" y="3756025"/>
          <p14:tracePt t="6584" x="1657350" y="3730625"/>
          <p14:tracePt t="6589" x="1614488" y="3713163"/>
          <p14:tracePt t="6592" x="1571625" y="3697288"/>
          <p14:tracePt t="6596" x="1538288" y="3679825"/>
          <p14:tracePt t="6601" x="1504950" y="3662363"/>
          <p14:tracePt t="6607" x="1444625" y="3629025"/>
          <p14:tracePt t="6629" x="1300163" y="3509963"/>
          <p14:tracePt t="6633" x="1274763" y="3492500"/>
          <p14:tracePt t="6641" x="1223963" y="3449638"/>
          <p14:tracePt t="6645" x="1198563" y="3424238"/>
          <p14:tracePt t="6649" x="1181100" y="3398838"/>
          <p14:tracePt t="6652" x="1173163" y="3382963"/>
          <p14:tracePt t="6656" x="1163638" y="3355975"/>
          <p14:tracePt t="6662" x="1155700" y="3348038"/>
          <p14:tracePt t="6664" x="1147763" y="3330575"/>
          <p14:tracePt t="6667" x="1147763" y="3322638"/>
          <p14:tracePt t="6673" x="1138238" y="3314700"/>
          <p14:tracePt t="6676" x="1130300" y="3297238"/>
          <p14:tracePt t="6680" x="1130300" y="3279775"/>
          <p14:tracePt t="6684" x="1122363" y="3263900"/>
          <p14:tracePt t="6689" x="1122363" y="3246438"/>
          <p14:tracePt t="6693" x="1122363" y="3221038"/>
          <p14:tracePt t="6696" x="1122363" y="3211513"/>
          <p14:tracePt t="6700" x="1122363" y="3186113"/>
          <p14:tracePt t="6706" x="1112838" y="3160713"/>
          <p14:tracePt t="6712" x="1112838" y="3127375"/>
          <p14:tracePt t="6716" x="1112838" y="3109913"/>
          <p14:tracePt t="6723" x="1112838" y="3094038"/>
          <p14:tracePt t="6728" x="1112838" y="3041650"/>
          <p14:tracePt t="6732" x="1112838" y="3033713"/>
          <p14:tracePt t="6736" x="1112838" y="3008313"/>
          <p14:tracePt t="6741" x="1112838" y="2982913"/>
          <p14:tracePt t="6744" x="1122363" y="2965450"/>
          <p14:tracePt t="6749" x="1138238" y="2940050"/>
          <p14:tracePt t="6752" x="1147763" y="2922588"/>
          <p14:tracePt t="6757" x="1173163" y="2897188"/>
          <p14:tracePt t="6761" x="1189038" y="2871788"/>
          <p14:tracePt t="6764" x="1216025" y="2855913"/>
          <p14:tracePt t="6769" x="1231900" y="2838450"/>
          <p14:tracePt t="6773" x="1249363" y="2813050"/>
          <p14:tracePt t="6776" x="1274763" y="2787650"/>
          <p14:tracePt t="6780" x="1300163" y="2762250"/>
          <p14:tracePt t="6784" x="1325563" y="2736850"/>
          <p14:tracePt t="6789" x="1350963" y="2711450"/>
          <p14:tracePt t="6792" x="1368425" y="2701925"/>
          <p14:tracePt t="6797" x="1393825" y="2676525"/>
          <p14:tracePt t="6800" x="1401763" y="2651125"/>
          <p14:tracePt t="6807" x="1427163" y="2625725"/>
          <p14:tracePt t="6808" x="1444625" y="2608263"/>
          <p14:tracePt t="6814" x="1470025" y="2592388"/>
          <p14:tracePt t="6816" x="1487488" y="2582863"/>
          <p14:tracePt t="6822" x="1504950" y="2566988"/>
          <p14:tracePt t="6825" x="1530350" y="2549525"/>
          <p14:tracePt t="6832" x="1571625" y="2516188"/>
          <p14:tracePt t="6836" x="1606550" y="2498725"/>
          <p14:tracePt t="6840" x="1631950" y="2489200"/>
          <p14:tracePt t="6844" x="1657350" y="2481263"/>
          <p14:tracePt t="6848" x="1690688" y="2473325"/>
          <p14:tracePt t="6853" x="1725613" y="2473325"/>
          <p14:tracePt t="6857" x="1751013" y="2473325"/>
          <p14:tracePt t="6860" x="1766888" y="2473325"/>
          <p14:tracePt t="6864" x="1793875" y="2473325"/>
          <p14:tracePt t="6867" x="1819275" y="2473325"/>
          <p14:tracePt t="6873" x="1827213" y="2473325"/>
          <p14:tracePt t="6877" x="1852613" y="2473325"/>
          <p14:tracePt t="6880" x="1870075" y="2473325"/>
          <p14:tracePt t="6884" x="1878013" y="2473325"/>
          <p14:tracePt t="6889" x="1895475" y="2473325"/>
          <p14:tracePt t="6892" x="1911350" y="2489200"/>
          <p14:tracePt t="6896" x="1911350" y="2498725"/>
          <p14:tracePt t="6900" x="1928813" y="2506663"/>
          <p14:tracePt t="6910" x="1946275" y="2532063"/>
          <p14:tracePt t="6912" x="1963738" y="2541588"/>
          <p14:tracePt t="6916" x="1979613" y="2566988"/>
          <p14:tracePt t="6924" x="2005013" y="2608263"/>
          <p14:tracePt t="6928" x="2014538" y="2633663"/>
          <p14:tracePt t="6932" x="2022475" y="2651125"/>
          <p14:tracePt t="6940" x="2055813" y="2719388"/>
          <p14:tracePt t="6946" x="2082800" y="2752725"/>
          <p14:tracePt t="6948" x="2098675" y="2795588"/>
          <p14:tracePt t="6952" x="2116138" y="2838450"/>
          <p14:tracePt t="6956" x="2133600" y="2871788"/>
          <p14:tracePt t="6961" x="2149475" y="2922588"/>
          <p14:tracePt t="6964" x="2166938" y="2957513"/>
          <p14:tracePt t="6973" x="2192338" y="3041650"/>
          <p14:tracePt t="6983" x="2227263" y="3160713"/>
          <p14:tracePt t="6990" x="2227263" y="3195638"/>
          <p14:tracePt t="6992" x="2227263" y="3228975"/>
          <p14:tracePt t="6996" x="2235200" y="3271838"/>
          <p14:tracePt t="7000" x="2235200" y="3305175"/>
          <p14:tracePt t="7006" x="2235200" y="3330575"/>
          <p14:tracePt t="7009" x="2235200" y="3365500"/>
          <p14:tracePt t="7012" x="2235200" y="3390900"/>
          <p14:tracePt t="7016" x="2235200" y="3424238"/>
          <p14:tracePt t="7026" x="2235200" y="3475038"/>
          <p14:tracePt t="7029" x="2235200" y="3509963"/>
          <p14:tracePt t="7033" x="2235200" y="3543300"/>
          <p14:tracePt t="7040" x="2217738" y="3611563"/>
          <p14:tracePt t="7044" x="2209800" y="3646488"/>
          <p14:tracePt t="7048" x="2200275" y="3671888"/>
          <p14:tracePt t="7053" x="2192338" y="3697288"/>
          <p14:tracePt t="7058" x="2174875" y="3730625"/>
          <p14:tracePt t="7062" x="2159000" y="3763963"/>
          <p14:tracePt t="7064" x="2149475" y="3798888"/>
          <p14:tracePt t="7068" x="2133600" y="3832225"/>
          <p14:tracePt t="7073" x="2098675" y="3875088"/>
          <p14:tracePt t="7076" x="2082800" y="3917950"/>
          <p14:tracePt t="7080" x="2055813" y="3943350"/>
          <p14:tracePt t="7084" x="2039938" y="3976688"/>
          <p14:tracePt t="7089" x="2014538" y="4002088"/>
          <p14:tracePt t="7093" x="1989138" y="4027488"/>
          <p14:tracePt t="7099" x="1938338" y="4087813"/>
          <p14:tracePt t="7106" x="1920875" y="4113213"/>
          <p14:tracePt t="7110" x="1903413" y="4130675"/>
          <p14:tracePt t="7117" x="1852613" y="4181475"/>
          <p14:tracePt t="7122" x="1827213" y="4206875"/>
          <p14:tracePt t="7124" x="1809750" y="4232275"/>
          <p14:tracePt t="7132" x="1758950" y="4265613"/>
          <p14:tracePt t="7136" x="1741488" y="4291013"/>
          <p14:tracePt t="7141" x="1725613" y="4316413"/>
          <p14:tracePt t="7145" x="1708150" y="4341813"/>
          <p14:tracePt t="7148" x="1690688" y="4359275"/>
          <p14:tracePt t="7152" x="1682750" y="4376738"/>
          <p14:tracePt t="7157" x="1657350" y="4402138"/>
          <p14:tracePt t="7160" x="1639888" y="4427538"/>
          <p14:tracePt t="7164" x="1622425" y="4452938"/>
          <p14:tracePt t="7168" x="1606550" y="4478338"/>
          <p14:tracePt t="7173" x="1589088" y="4495800"/>
          <p14:tracePt t="7175" x="1571625" y="4529138"/>
          <p14:tracePt t="7180" x="1546225" y="4572000"/>
          <p14:tracePt t="7184" x="1520825" y="4605338"/>
          <p14:tracePt t="7189" x="1504950" y="4630738"/>
          <p14:tracePt t="7192" x="1470025" y="4665663"/>
          <p14:tracePt t="7196" x="1444625" y="4691063"/>
          <p14:tracePt t="7200" x="1436688" y="4716463"/>
          <p14:tracePt t="7208" x="1393825" y="4767263"/>
          <p14:tracePt t="7215" x="1343025" y="4810125"/>
          <p14:tracePt t="7222" x="1317625" y="4827588"/>
          <p14:tracePt t="7224" x="1292225" y="4835525"/>
          <p14:tracePt t="7228" x="1266825" y="4843463"/>
          <p14:tracePt t="7231" x="1241425" y="4843463"/>
          <p14:tracePt t="7236" x="1206500" y="4843463"/>
          <p14:tracePt t="7240" x="1163638" y="4843463"/>
          <p14:tracePt t="7245" x="1122363" y="4843463"/>
          <p14:tracePt t="7248" x="1062038" y="4843463"/>
          <p14:tracePt t="7253" x="1003300" y="4843463"/>
          <p14:tracePt t="7257" x="942975" y="4818063"/>
          <p14:tracePt t="7261" x="866775" y="4810125"/>
          <p14:tracePt t="7264" x="798513" y="4802188"/>
          <p14:tracePt t="7269" x="739775" y="4802188"/>
          <p14:tracePt t="7274" x="696913" y="4802188"/>
          <p14:tracePt t="7277" x="671513" y="4802188"/>
          <p14:tracePt t="7473" x="671513" y="4810125"/>
          <p14:tracePt t="7477" x="671513" y="4835525"/>
          <p14:tracePt t="7483" x="688975" y="4929188"/>
          <p14:tracePt t="7489" x="704850" y="4987925"/>
          <p14:tracePt t="7492" x="714375" y="5048250"/>
          <p14:tracePt t="7497" x="722313" y="5106988"/>
          <p14:tracePt t="7500" x="730250" y="5183188"/>
          <p14:tracePt t="7509" x="739775" y="5327650"/>
          <p14:tracePt t="7514" x="755650" y="5395913"/>
          <p14:tracePt t="7516" x="765175" y="5472113"/>
          <p14:tracePt t="7524" x="781050" y="5591175"/>
          <p14:tracePt t="7532" x="808038" y="5710238"/>
          <p14:tracePt t="7536" x="815975" y="5753100"/>
          <p14:tracePt t="7541" x="823913" y="5803900"/>
          <p14:tracePt t="7547" x="849313" y="5872163"/>
          <p14:tracePt t="7553" x="858838" y="5915025"/>
          <p14:tracePt t="7557" x="866775" y="5940425"/>
          <p14:tracePt t="7561" x="874713" y="5973763"/>
          <p14:tracePt t="7564" x="884238" y="5991225"/>
          <p14:tracePt t="7568" x="892175" y="6016625"/>
          <p14:tracePt t="7573" x="892175" y="6034088"/>
          <p14:tracePt t="7580" x="909638" y="6067425"/>
          <p14:tracePt t="7584" x="917575" y="6084888"/>
          <p14:tracePt t="7589" x="925513" y="6102350"/>
          <p14:tracePt t="7593" x="935038" y="6118225"/>
          <p14:tracePt t="7596" x="942975" y="6127750"/>
          <p14:tracePt t="7600" x="952500" y="6143625"/>
          <p14:tracePt t="7609" x="952500" y="6161088"/>
          <p14:tracePt t="7612" x="960438" y="6169025"/>
          <p14:tracePt t="7615" x="968375" y="6178550"/>
          <p14:tracePt t="7623" x="968375" y="6186488"/>
          <p14:tracePt t="7628" x="968375" y="6194425"/>
          <p14:tracePt t="7632" x="977900" y="6203950"/>
          <p14:tracePt t="7644" x="985838" y="6203950"/>
          <p14:tracePt t="7656" x="993775" y="6211888"/>
          <p14:tracePt t="7729" x="993775" y="6221413"/>
          <p14:tracePt t="7733" x="1003300" y="6221413"/>
          <p14:tracePt t="7740" x="1019175" y="6221413"/>
          <p14:tracePt t="7748" x="1019175" y="6211888"/>
          <p14:tracePt t="7758" x="1036638" y="6203950"/>
          <p14:tracePt t="7761" x="1036638" y="6194425"/>
          <p14:tracePt t="7764" x="1044575" y="6194425"/>
          <p14:tracePt t="7769" x="1044575" y="6186488"/>
          <p14:tracePt t="7773" x="1054100" y="6186488"/>
          <p14:tracePt t="7776" x="1062038" y="6178550"/>
          <p14:tracePt t="7780" x="1062038" y="6169025"/>
          <p14:tracePt t="7784" x="1069975" y="6169025"/>
          <p14:tracePt t="7789" x="1079500" y="6169025"/>
          <p14:tracePt t="7796" x="1079500" y="6153150"/>
          <p14:tracePt t="7800" x="1087438" y="6143625"/>
          <p14:tracePt t="7810" x="1104900" y="6127750"/>
          <p14:tracePt t="7813" x="1104900" y="6118225"/>
          <p14:tracePt t="7816" x="1104900" y="6110288"/>
          <p14:tracePt t="7824" x="1122363" y="6084888"/>
          <p14:tracePt t="7827" x="1130300" y="6076950"/>
          <p14:tracePt t="7832" x="1130300" y="6067425"/>
          <p14:tracePt t="7844" x="1130300" y="6059488"/>
          <p14:tracePt t="7853" x="1138238" y="6049963"/>
          <p14:tracePt t="7857" x="1138238" y="6042025"/>
          <p14:tracePt t="7884" x="1147763" y="6042025"/>
          <p14:tracePt t="7897" x="1147763" y="6034088"/>
          <p14:tracePt t="7908" x="1147763" y="6024563"/>
          <p14:tracePt t="7924" x="1155700" y="6016625"/>
          <p14:tracePt t="7928" x="1155700" y="6008688"/>
          <p14:tracePt t="7932" x="1155700" y="5999163"/>
          <p14:tracePt t="7956" x="1155700" y="5991225"/>
          <p14:tracePt t="8017" x="1155700" y="5983288"/>
          <p14:tracePt t="8028" x="1163638" y="5983288"/>
          <p14:tracePt t="8325" x="1173163" y="5983288"/>
          <p14:tracePt t="8332" x="1189038" y="5983288"/>
          <p14:tracePt t="8339" x="1216025" y="5965825"/>
          <p14:tracePt t="8345" x="1231900" y="5965825"/>
          <p14:tracePt t="8348" x="1257300" y="5957888"/>
          <p14:tracePt t="8352" x="1266825" y="5957888"/>
          <p14:tracePt t="8357" x="1282700" y="5948363"/>
          <p14:tracePt t="8360" x="1308100" y="5940425"/>
          <p14:tracePt t="8365" x="1317625" y="5940425"/>
          <p14:tracePt t="8368" x="1333500" y="5940425"/>
          <p14:tracePt t="8373" x="1360488" y="5940425"/>
          <p14:tracePt t="8379" x="1393825" y="5932488"/>
          <p14:tracePt t="8385" x="1411288" y="5922963"/>
          <p14:tracePt t="8394" x="1444625" y="5922963"/>
          <p14:tracePt t="8396" x="1462088" y="5922963"/>
          <p14:tracePt t="8400" x="1470025" y="5922963"/>
          <p14:tracePt t="8411" x="1512888" y="5915025"/>
          <p14:tracePt t="8414" x="1520825" y="5915025"/>
          <p14:tracePt t="8416" x="1530350" y="5915025"/>
          <p14:tracePt t="8424" x="1546225" y="5915025"/>
          <p14:tracePt t="8428" x="1563688" y="5915025"/>
          <p14:tracePt t="8441" x="1589088" y="5915025"/>
          <p14:tracePt t="8444" x="1597025" y="5915025"/>
          <p14:tracePt t="8448" x="1614488" y="5915025"/>
          <p14:tracePt t="8457" x="1631950" y="5915025"/>
          <p14:tracePt t="8460" x="1639888" y="5915025"/>
          <p14:tracePt t="8469" x="1657350" y="5915025"/>
          <p14:tracePt t="8473" x="1665288" y="5915025"/>
          <p14:tracePt t="8480" x="1674813" y="5915025"/>
          <p14:tracePt t="8484" x="1682750" y="5915025"/>
          <p14:tracePt t="8496" x="1690688" y="5915025"/>
          <p14:tracePt t="8500" x="1700213" y="5915025"/>
          <p14:tracePt t="8509" x="1708150" y="5915025"/>
          <p14:tracePt t="8526" x="1733550" y="5915025"/>
          <p14:tracePt t="8533" x="1741488" y="5915025"/>
          <p14:tracePt t="8537" x="1751013" y="5915025"/>
          <p14:tracePt t="8544" x="1758950" y="5915025"/>
          <p14:tracePt t="8546" x="1766888" y="5915025"/>
          <p14:tracePt t="8549" x="1776413" y="5915025"/>
          <p14:tracePt t="8557" x="1784350" y="5915025"/>
          <p14:tracePt t="8561" x="1801813" y="5915025"/>
          <p14:tracePt t="8574" x="1819275" y="5915025"/>
          <p14:tracePt t="8591" x="1827213" y="5915025"/>
          <p14:tracePt t="8597" x="1835150" y="5915025"/>
          <p14:tracePt t="8657" x="1844675" y="5915025"/>
          <p14:tracePt t="8662" x="1852613" y="5915025"/>
          <p14:tracePt t="8667" x="1860550" y="5915025"/>
          <p14:tracePt t="8682" x="1870075" y="5915025"/>
          <p14:tracePt t="8691" x="1878013" y="5915025"/>
          <p14:tracePt t="8707" x="1885950" y="5915025"/>
          <p14:tracePt t="8965" x="1903413" y="5915025"/>
          <p14:tracePt t="8971" x="1911350" y="5915025"/>
          <p14:tracePt t="8974" x="1938338" y="5915025"/>
          <p14:tracePt t="8977" x="1963738" y="5915025"/>
          <p14:tracePt t="8982" x="1971675" y="5915025"/>
          <p14:tracePt t="8996" x="2055813" y="5915025"/>
          <p14:tracePt t="9001" x="2065338" y="5915025"/>
          <p14:tracePt t="9006" x="2082800" y="5915025"/>
          <p14:tracePt t="9009" x="2098675" y="5915025"/>
          <p14:tracePt t="9013" x="2108200" y="5915025"/>
          <p14:tracePt t="9017" x="2133600" y="5915025"/>
          <p14:tracePt t="9023" x="2149475" y="5915025"/>
          <p14:tracePt t="9026" x="2159000" y="5915025"/>
          <p14:tracePt t="9029" x="2174875" y="5915025"/>
          <p14:tracePt t="9033" x="2184400" y="5915025"/>
          <p14:tracePt t="9041" x="2209800" y="5915025"/>
          <p14:tracePt t="9045" x="2217738" y="5915025"/>
          <p14:tracePt t="9049" x="2227263" y="5915025"/>
          <p14:tracePt t="9058" x="2243138" y="5915025"/>
          <p14:tracePt t="9061" x="2252663" y="5915025"/>
          <p14:tracePt t="9069" x="2260600" y="5915025"/>
          <p14:tracePt t="9076" x="2278063" y="5915025"/>
          <p14:tracePt t="9085" x="2286000" y="5915025"/>
          <p14:tracePt t="9090" x="2293938" y="5915025"/>
          <p14:tracePt t="9097" x="2303463" y="5915025"/>
          <p14:tracePt t="9101" x="2311400" y="5915025"/>
          <p14:tracePt t="9106" x="2319338" y="5915025"/>
          <p14:tracePt t="9113" x="2328863" y="5915025"/>
          <p14:tracePt t="9124" x="2336800" y="5915025"/>
          <p14:tracePt t="9181" x="2344738" y="5915025"/>
          <p14:tracePt t="9337" x="2354263" y="5915025"/>
          <p14:tracePt t="9342" x="2362200" y="5915025"/>
          <p14:tracePt t="9350" x="2379663" y="5915025"/>
          <p14:tracePt t="9357" x="2387600" y="5915025"/>
          <p14:tracePt t="9361" x="2405063" y="5915025"/>
          <p14:tracePt t="9370" x="2422525" y="5915025"/>
          <p14:tracePt t="9375" x="2438400" y="5915025"/>
          <p14:tracePt t="9377" x="2447925" y="5905500"/>
          <p14:tracePt t="9381" x="2463800" y="5905500"/>
          <p14:tracePt t="9385" x="2489200" y="5905500"/>
          <p14:tracePt t="9390" x="2498725" y="5905500"/>
          <p14:tracePt t="9394" x="2524125" y="5905500"/>
          <p14:tracePt t="9397" x="2532063" y="5905500"/>
          <p14:tracePt t="9401" x="2557463" y="5905500"/>
          <p14:tracePt t="9407" x="2574925" y="5905500"/>
          <p14:tracePt t="9410" x="2592388" y="5905500"/>
          <p14:tracePt t="9413" x="2617788" y="5905500"/>
          <p14:tracePt t="9417" x="2643188" y="5905500"/>
          <p14:tracePt t="9423" x="2651125" y="5905500"/>
          <p14:tracePt t="9425" x="2676525" y="5905500"/>
          <p14:tracePt t="9429" x="2701925" y="5905500"/>
          <p14:tracePt t="9433" x="2711450" y="5905500"/>
          <p14:tracePt t="9441" x="2744788" y="5905500"/>
          <p14:tracePt t="9445" x="2770188" y="5905500"/>
          <p14:tracePt t="9449" x="2795588" y="5905500"/>
          <p14:tracePt t="9458" x="2830513" y="5905500"/>
          <p14:tracePt t="9461" x="2846388" y="5905500"/>
          <p14:tracePt t="9465" x="2863850" y="5905500"/>
          <p14:tracePt t="9470" x="2881313" y="5905500"/>
          <p14:tracePt t="9474" x="2897188" y="5905500"/>
          <p14:tracePt t="9477" x="2906713" y="5905500"/>
          <p14:tracePt t="9481" x="2922588" y="5905500"/>
          <p14:tracePt t="9485" x="2932113" y="5905500"/>
          <p14:tracePt t="9490" x="2949575" y="5905500"/>
          <p14:tracePt t="9493" x="2957513" y="5905500"/>
          <p14:tracePt t="9501" x="2974975" y="5905500"/>
          <p14:tracePt t="9506" x="2982913" y="5905500"/>
          <p14:tracePt t="9509" x="2990850" y="5905500"/>
          <p14:tracePt t="9513" x="3000375" y="5905500"/>
          <p14:tracePt t="9517" x="3008313" y="5905500"/>
          <p14:tracePt t="9525" x="3016250" y="5905500"/>
          <p14:tracePt t="9528" x="3033713" y="5905500"/>
          <p14:tracePt t="9541" x="3041650" y="5905500"/>
          <p14:tracePt t="9545" x="3051175" y="5905500"/>
          <p14:tracePt t="9557" x="3067050" y="5905500"/>
          <p14:tracePt t="9561" x="3076575" y="5905500"/>
          <p14:tracePt t="9573" x="3094038" y="5905500"/>
          <p14:tracePt t="9577" x="3101975" y="5905500"/>
          <p14:tracePt t="9581" x="3109913" y="5905500"/>
          <p14:tracePt t="9585" x="3119438" y="5905500"/>
          <p14:tracePt t="9593" x="3135313" y="5905500"/>
          <p14:tracePt t="9597" x="3144838" y="5905500"/>
          <p14:tracePt t="9601" x="3152775" y="5905500"/>
          <p14:tracePt t="9606" x="3170238" y="5905500"/>
          <p14:tracePt t="9609" x="3178175" y="5905500"/>
          <p14:tracePt t="9613" x="3186113" y="5905500"/>
          <p14:tracePt t="9617" x="3195638" y="5905500"/>
          <p14:tracePt t="9625" x="3221038" y="5905500"/>
          <p14:tracePt t="9633" x="3238500" y="5905500"/>
          <p14:tracePt t="9642" x="3254375" y="5905500"/>
          <p14:tracePt t="9645" x="3271838" y="5905500"/>
          <p14:tracePt t="9649" x="3279775" y="5905500"/>
          <p14:tracePt t="9655" x="3297238" y="5905500"/>
          <p14:tracePt t="9659" x="3322638" y="5915025"/>
          <p14:tracePt t="9661" x="3330575" y="5915025"/>
          <p14:tracePt t="9665" x="3348038" y="5922963"/>
          <p14:tracePt t="9673" x="3382963" y="5922963"/>
          <p14:tracePt t="9676" x="3398838" y="5932488"/>
          <p14:tracePt t="9680" x="3416300" y="5932488"/>
          <p14:tracePt t="9685" x="3424238" y="5932488"/>
          <p14:tracePt t="9690" x="3441700" y="5932488"/>
          <p14:tracePt t="9694" x="3449638" y="5932488"/>
          <p14:tracePt t="9697" x="3459163" y="5932488"/>
          <p14:tracePt t="9701" x="3475038" y="5932488"/>
          <p14:tracePt t="9709" x="3492500" y="5932488"/>
          <p14:tracePt t="9713" x="3502025" y="5932488"/>
          <p14:tracePt t="9725" x="3517900" y="5932488"/>
          <p14:tracePt t="9729" x="3535363" y="5932488"/>
          <p14:tracePt t="9733" x="3543300" y="5932488"/>
          <p14:tracePt t="9741" x="3552825" y="5932488"/>
          <p14:tracePt t="9744" x="3560763" y="5932488"/>
          <p14:tracePt t="9749" x="3568700" y="5932488"/>
          <p14:tracePt t="9758" x="3578225" y="5932488"/>
          <p14:tracePt t="9761" x="3586163" y="5932488"/>
          <p14:tracePt t="9765" x="3594100" y="5932488"/>
          <p14:tracePt t="9774" x="3603625" y="5932488"/>
          <p14:tracePt t="9777" x="3611563" y="5932488"/>
          <p14:tracePt t="9793" x="3619500" y="5932488"/>
          <p14:tracePt t="9802" x="3629025" y="5932488"/>
          <p14:tracePt t="9814" x="3636963" y="5932488"/>
          <p14:tracePt t="9825" x="3654425" y="5932488"/>
          <p14:tracePt t="9833" x="3662363" y="5932488"/>
          <p14:tracePt t="9842" x="3671888" y="5932488"/>
          <p14:tracePt t="9856" x="3679825" y="5932488"/>
          <p14:tracePt t="9861" x="3687763" y="5932488"/>
          <p14:tracePt t="9873" x="3697288" y="5932488"/>
          <p14:tracePt t="9893" x="3705225" y="5932488"/>
          <p14:tracePt t="9957" x="3713163" y="5932488"/>
          <p14:tracePt t="10078" x="3722688" y="5932488"/>
          <p14:tracePt t="10083" x="3730625" y="5932488"/>
          <p14:tracePt t="10086" x="3738563" y="5922963"/>
          <p14:tracePt t="10090" x="3756025" y="5915025"/>
          <p14:tracePt t="10098" x="3773488" y="5905500"/>
          <p14:tracePt t="10106" x="3790950" y="5905500"/>
          <p14:tracePt t="10111" x="3798888" y="5897563"/>
          <p14:tracePt t="10113" x="3816350" y="5897563"/>
          <p14:tracePt t="10117" x="3824288" y="5897563"/>
          <p14:tracePt t="10126" x="3849688" y="5897563"/>
          <p14:tracePt t="10129" x="3857625" y="5897563"/>
          <p14:tracePt t="10134" x="3867150" y="5889625"/>
          <p14:tracePt t="10141" x="3883025" y="5889625"/>
          <p14:tracePt t="10145" x="3892550" y="5889625"/>
          <p14:tracePt t="10150" x="3900488" y="5889625"/>
          <p14:tracePt t="10157" x="3908425" y="5889625"/>
          <p14:tracePt t="10165" x="3917950" y="5889625"/>
          <p14:tracePt t="10169" x="3925888" y="5889625"/>
          <p14:tracePt t="10177" x="3935413" y="5889625"/>
          <p14:tracePt t="10186" x="3943350" y="5889625"/>
          <p14:tracePt t="10201" x="3951288" y="5889625"/>
          <p14:tracePt t="10206" x="3960813" y="5889625"/>
          <p14:tracePt t="10213" x="3968750" y="5889625"/>
          <p14:tracePt t="10241" x="3976688" y="5889625"/>
          <p14:tracePt t="10305" x="3986213" y="5880100"/>
          <p14:tracePt t="10318" x="3994150" y="5880100"/>
          <p14:tracePt t="10323" x="4002088" y="5880100"/>
          <p14:tracePt t="10328" x="4011613" y="5880100"/>
          <p14:tracePt t="10341" x="4019550" y="5880100"/>
          <p14:tracePt t="10349" x="4027488" y="5880100"/>
          <p14:tracePt t="10365" x="4037013" y="5880100"/>
          <p14:tracePt t="10375" x="4044950" y="5880100"/>
          <p14:tracePt t="10381" x="4052888" y="5880100"/>
          <p14:tracePt t="10402" x="4052888" y="5872163"/>
          <p14:tracePt t="10414" x="4062413" y="5872163"/>
          <p14:tracePt t="10425" x="4070350" y="5872163"/>
          <p14:tracePt t="10442" x="4087813" y="5872163"/>
          <p14:tracePt t="10449" x="4095750" y="5872163"/>
          <p14:tracePt t="10457" x="4105275" y="5872163"/>
          <p14:tracePt t="10465" x="4113213" y="5872163"/>
          <p14:tracePt t="10477" x="4121150" y="5872163"/>
          <p14:tracePt t="10490" x="4130675" y="5872163"/>
          <p14:tracePt t="10497" x="4138613" y="5872163"/>
          <p14:tracePt t="10509" x="4146550" y="5872163"/>
          <p14:tracePt t="10513" x="4156075" y="5872163"/>
          <p14:tracePt t="10526" x="4164013" y="5872163"/>
          <p14:tracePt t="10534" x="4171950" y="5872163"/>
          <p14:tracePt t="10542" x="4181475" y="5872163"/>
          <p14:tracePt t="10557" x="4189413" y="5872163"/>
          <p14:tracePt t="10565" x="4197350" y="5872163"/>
          <p14:tracePt t="10590" x="4206875" y="5872163"/>
          <p14:tracePt t="10594" x="4214813" y="5872163"/>
          <p14:tracePt t="10606" x="4224338" y="5872163"/>
          <p14:tracePt t="10609" x="4232275" y="5872163"/>
          <p14:tracePt t="10614" x="4240213" y="5872163"/>
          <p14:tracePt t="10619" x="4249738" y="5864225"/>
          <p14:tracePt t="10628" x="4265613" y="5864225"/>
          <p14:tracePt t="10642" x="4291013" y="5864225"/>
          <p14:tracePt t="10648" x="4308475" y="5864225"/>
          <p14:tracePt t="10663" x="4333875" y="5864225"/>
          <p14:tracePt t="10672" x="4341813" y="5864225"/>
          <p14:tracePt t="10674" x="4351338" y="5864225"/>
          <p14:tracePt t="10678" x="4359275" y="5864225"/>
          <p14:tracePt t="10690" x="4368800" y="5864225"/>
          <p14:tracePt t="10697" x="4376738" y="5864225"/>
          <p14:tracePt t="10710" x="4384675" y="5864225"/>
          <p14:tracePt t="10714" x="4394200" y="5864225"/>
          <p14:tracePt t="10718" x="4402138" y="5864225"/>
          <p14:tracePt t="10726" x="4419600" y="5864225"/>
          <p14:tracePt t="10730" x="4419600" y="5854700"/>
          <p14:tracePt t="10735" x="4427538" y="5854700"/>
          <p14:tracePt t="10740" x="4445000" y="5854700"/>
          <p14:tracePt t="10746" x="4452938" y="5854700"/>
          <p14:tracePt t="10750" x="4470400" y="5854700"/>
          <p14:tracePt t="10759" x="4478338" y="5854700"/>
          <p14:tracePt t="10766" x="4486275" y="5854700"/>
          <p14:tracePt t="10779" x="4495800" y="5854700"/>
          <p14:tracePt t="10795" x="4503738" y="5854700"/>
          <p14:tracePt t="10803" x="4513263" y="5854700"/>
          <p14:tracePt t="10814" x="4521200" y="5854700"/>
          <p14:tracePt t="10818" x="4529138" y="5854700"/>
          <p14:tracePt t="10824" x="4538663" y="5854700"/>
          <p14:tracePt t="10827" x="4546600" y="5854700"/>
          <p14:tracePt t="10830" x="4554538" y="5854700"/>
          <p14:tracePt t="10843" x="4579938" y="5854700"/>
          <p14:tracePt t="10846" x="4589463" y="5854700"/>
          <p14:tracePt t="10851" x="4605338" y="5854700"/>
          <p14:tracePt t="10859" x="4614863" y="5854700"/>
          <p14:tracePt t="10862" x="4622800" y="5854700"/>
          <p14:tracePt t="10874" x="4630738" y="5854700"/>
          <p14:tracePt t="10878" x="4640263" y="5854700"/>
          <p14:tracePt t="10889" x="4648200" y="5854700"/>
          <p14:tracePt t="10898" x="4657725" y="5854700"/>
          <p14:tracePt t="10907" x="4665663" y="5854700"/>
          <p14:tracePt t="10910" x="4673600" y="5854700"/>
          <p14:tracePt t="10919" x="4691063" y="5854700"/>
          <p14:tracePt t="10926" x="4699000" y="5854700"/>
          <p14:tracePt t="10930" x="4708525" y="5854700"/>
          <p14:tracePt t="10934" x="4716463" y="5854700"/>
          <p14:tracePt t="10943" x="4733925" y="5854700"/>
          <p14:tracePt t="10946" x="4741863" y="5854700"/>
          <p14:tracePt t="10951" x="4759325" y="5854700"/>
          <p14:tracePt t="10959" x="4767263" y="5854700"/>
          <p14:tracePt t="10962" x="4775200" y="5854700"/>
          <p14:tracePt t="10974" x="4784725" y="5854700"/>
          <p14:tracePt t="10978" x="4792663" y="5854700"/>
          <p14:tracePt t="10994" x="4802188" y="5854700"/>
          <p14:tracePt t="11042" x="4810125" y="5854700"/>
          <p14:tracePt t="11055" x="4818063" y="5854700"/>
          <p14:tracePt t="11063" x="4827588" y="5854700"/>
          <p14:tracePt t="11202" x="4835525" y="5854700"/>
          <p14:tracePt t="11211" x="4843463" y="5854700"/>
          <p14:tracePt t="11218" x="4852988" y="5854700"/>
          <p14:tracePt t="11246" x="4860925" y="5854700"/>
          <p14:tracePt t="11255" x="4868863" y="5854700"/>
          <p14:tracePt t="11315" x="4878388" y="5854700"/>
          <p14:tracePt t="11782" x="4886325" y="5854700"/>
          <p14:tracePt t="12010" x="4886325" y="5846763"/>
          <p14:tracePt t="12015" x="4886325" y="5838825"/>
          <p14:tracePt t="12020" x="4886325" y="5829300"/>
          <p14:tracePt t="12027" x="4894263" y="5803900"/>
          <p14:tracePt t="12031" x="4894263" y="5795963"/>
          <p14:tracePt t="12034" x="4894263" y="5778500"/>
          <p14:tracePt t="12039" x="4894263" y="5761038"/>
          <p14:tracePt t="12042" x="4894263" y="5753100"/>
          <p14:tracePt t="12046" x="4894263" y="5735638"/>
          <p14:tracePt t="12050" x="4894263" y="5719763"/>
          <p14:tracePt t="12059" x="4903788" y="5676900"/>
          <p14:tracePt t="12061" x="4903788" y="5651500"/>
          <p14:tracePt t="12065" x="4911725" y="5634038"/>
          <p14:tracePt t="12073" x="4919663" y="5583238"/>
          <p14:tracePt t="12078" x="4929188" y="5565775"/>
          <p14:tracePt t="12081" x="4937125" y="5540375"/>
          <p14:tracePt t="12086" x="4946650" y="5507038"/>
          <p14:tracePt t="12091" x="4946650" y="5472113"/>
          <p14:tracePt t="12094" x="4954588" y="5438775"/>
          <p14:tracePt t="12098" x="4954588" y="5413375"/>
          <p14:tracePt t="12102" x="4962525" y="5380038"/>
          <p14:tracePt t="12106" x="4962525" y="5337175"/>
          <p14:tracePt t="12111" x="4972050" y="5286375"/>
          <p14:tracePt t="12114" x="4979988" y="5226050"/>
          <p14:tracePt t="12118" x="4979988" y="5183188"/>
          <p14:tracePt t="12123" x="4987925" y="5124450"/>
          <p14:tracePt t="12127" x="4987925" y="5064125"/>
          <p14:tracePt t="12130" x="5005388" y="4997450"/>
          <p14:tracePt t="12134" x="5005388" y="4919663"/>
          <p14:tracePt t="12140" x="5005388" y="4860925"/>
          <p14:tracePt t="12144" x="5013325" y="4792663"/>
          <p14:tracePt t="12146" x="5013325" y="4733925"/>
          <p14:tracePt t="12150" x="5013325" y="4673600"/>
          <p14:tracePt t="12156" x="5013325" y="4622800"/>
          <p14:tracePt t="12160" x="5013325" y="4546600"/>
          <p14:tracePt t="12162" x="5013325" y="4486275"/>
          <p14:tracePt t="12165" x="5022850" y="4427538"/>
          <p14:tracePt t="12173" x="5022850" y="4359275"/>
          <p14:tracePt t="12176" x="5022850" y="4300538"/>
          <p14:tracePt t="12178" x="5022850" y="4257675"/>
          <p14:tracePt t="12182" x="5022850" y="4197350"/>
          <p14:tracePt t="12190" x="5022850" y="4095750"/>
          <p14:tracePt t="12194" x="5022850" y="4070350"/>
          <p14:tracePt t="12197" x="5022850" y="4027488"/>
          <p14:tracePt t="12203" x="5022850" y="3994150"/>
          <p14:tracePt t="12207" x="5022850" y="3968750"/>
          <p14:tracePt t="12210" x="5022850" y="3935413"/>
          <p14:tracePt t="12214" x="5022850" y="3917950"/>
          <p14:tracePt t="12218" x="5022850" y="3883025"/>
          <p14:tracePt t="12223" x="5022850" y="3857625"/>
          <p14:tracePt t="12226" x="5022850" y="3832225"/>
          <p14:tracePt t="12230" x="5022850" y="3798888"/>
          <p14:tracePt t="12234" x="5022850" y="3773488"/>
          <p14:tracePt t="12239" x="5022850" y="3748088"/>
          <p14:tracePt t="12242" x="5022850" y="3722688"/>
          <p14:tracePt t="12245" x="5022850" y="3687763"/>
          <p14:tracePt t="12250" x="5022850" y="3662363"/>
          <p14:tracePt t="12258" x="5022850" y="3603625"/>
          <p14:tracePt t="12261" x="5022850" y="3578225"/>
          <p14:tracePt t="12266" x="5013325" y="3543300"/>
          <p14:tracePt t="12275" x="5005388" y="3492500"/>
          <p14:tracePt t="12278" x="5005388" y="3467100"/>
          <p14:tracePt t="12282" x="5005388" y="3441700"/>
          <p14:tracePt t="12286" x="5005388" y="3424238"/>
          <p14:tracePt t="12291" x="5005388" y="3398838"/>
          <p14:tracePt t="12294" x="5005388" y="3390900"/>
          <p14:tracePt t="12298" x="4997450" y="3365500"/>
          <p14:tracePt t="12302" x="4997450" y="3348038"/>
          <p14:tracePt t="12307" x="4997450" y="3340100"/>
          <p14:tracePt t="12310" x="4997450" y="3330575"/>
          <p14:tracePt t="12314" x="4997450" y="3322638"/>
          <p14:tracePt t="12323" x="4997450" y="3314700"/>
          <p14:tracePt t="12330" x="4997450" y="3305175"/>
          <p14:tracePt t="12378" x="4997450" y="3297238"/>
          <p14:tracePt t="12398" x="5005388" y="3297238"/>
          <p14:tracePt t="12406" x="5022850" y="3297238"/>
          <p14:tracePt t="12410" x="5038725" y="3297238"/>
          <p14:tracePt t="12414" x="5048250" y="3305175"/>
          <p14:tracePt t="12418" x="5064125" y="3314700"/>
          <p14:tracePt t="12423" x="5091113" y="3330575"/>
          <p14:tracePt t="12426" x="5116513" y="3348038"/>
          <p14:tracePt t="12429" x="5141913" y="3355975"/>
          <p14:tracePt t="12434" x="5167313" y="3373438"/>
          <p14:tracePt t="12440" x="5192713" y="3382963"/>
          <p14:tracePt t="12442" x="5218113" y="3398838"/>
          <p14:tracePt t="12446" x="5243513" y="3416300"/>
          <p14:tracePt t="12450" x="5260975" y="3433763"/>
          <p14:tracePt t="12456" x="5276850" y="3441700"/>
          <p14:tracePt t="12459" x="5302250" y="3459163"/>
          <p14:tracePt t="12466" x="5353050" y="3484563"/>
          <p14:tracePt t="12474" x="5387975" y="3517900"/>
          <p14:tracePt t="12481" x="5438775" y="3552825"/>
          <p14:tracePt t="12486" x="5464175" y="3578225"/>
          <p14:tracePt t="12491" x="5489575" y="3603625"/>
          <p14:tracePt t="12494" x="5497513" y="3611563"/>
          <p14:tracePt t="12498" x="5524500" y="3636963"/>
          <p14:tracePt t="12501" x="5549900" y="3662363"/>
          <p14:tracePt t="12506" x="5565775" y="3679825"/>
          <p14:tracePt t="12510" x="5583238" y="3705225"/>
          <p14:tracePt t="12514" x="5600700" y="3722688"/>
          <p14:tracePt t="12518" x="5608638" y="3738563"/>
          <p14:tracePt t="12523" x="5626100" y="3773488"/>
          <p14:tracePt t="12525" x="5634038" y="3798888"/>
          <p14:tracePt t="12530" x="5651500" y="3824288"/>
          <p14:tracePt t="12534" x="5659438" y="3857625"/>
          <p14:tracePt t="12540" x="5676900" y="3883025"/>
          <p14:tracePt t="12542" x="5684838" y="3908425"/>
          <p14:tracePt t="12549" x="5702300" y="3968750"/>
          <p14:tracePt t="12556" x="5710238" y="3994150"/>
          <p14:tracePt t="12559" x="5719763" y="4011613"/>
          <p14:tracePt t="12565" x="5719763" y="4044950"/>
          <p14:tracePt t="12566" x="5727700" y="4070350"/>
          <p14:tracePt t="12572" x="5727700" y="4095750"/>
          <p14:tracePt t="12575" x="5727700" y="4105275"/>
          <p14:tracePt t="12581" x="5727700" y="4156075"/>
          <p14:tracePt t="12586" x="5727700" y="4171950"/>
          <p14:tracePt t="12591" x="5719763" y="4197350"/>
          <p14:tracePt t="12595" x="5702300" y="4224338"/>
          <p14:tracePt t="12598" x="5684838" y="4249738"/>
          <p14:tracePt t="12602" x="5676900" y="4265613"/>
          <p14:tracePt t="12607" x="5659438" y="4291013"/>
          <p14:tracePt t="12615" x="5634038" y="4333875"/>
          <p14:tracePt t="12630" x="5557838" y="4410075"/>
          <p14:tracePt t="12639" x="5532438" y="4445000"/>
          <p14:tracePt t="12644" x="5507038" y="4452938"/>
          <p14:tracePt t="12648" x="5489575" y="4470400"/>
          <p14:tracePt t="12650" x="5464175" y="4478338"/>
          <p14:tracePt t="12658" x="5430838" y="4503738"/>
          <p14:tracePt t="12663" x="5413375" y="4513263"/>
          <p14:tracePt t="12666" x="5395913" y="4521200"/>
          <p14:tracePt t="12673" x="5387975" y="4521200"/>
          <p14:tracePt t="12678" x="5362575" y="4521200"/>
          <p14:tracePt t="12682" x="5345113" y="4521200"/>
          <p14:tracePt t="12686" x="5327650" y="4521200"/>
          <p14:tracePt t="12693" x="5319713" y="4521200"/>
          <p14:tracePt t="12695" x="5294313" y="4521200"/>
          <p14:tracePt t="12699" x="5276850" y="4521200"/>
          <p14:tracePt t="12707" x="5243513" y="4521200"/>
          <p14:tracePt t="12711" x="5218113" y="4513263"/>
          <p14:tracePt t="12715" x="5200650" y="4495800"/>
          <p14:tracePt t="12724" x="5149850" y="4460875"/>
          <p14:tracePt t="12727" x="5124450" y="4435475"/>
          <p14:tracePt t="12731" x="5099050" y="4419600"/>
          <p14:tracePt t="12735" x="5073650" y="4394200"/>
          <p14:tracePt t="12740" x="5048250" y="4376738"/>
          <p14:tracePt t="12748" x="5013325" y="4325938"/>
          <p14:tracePt t="12750" x="4987925" y="4291013"/>
          <p14:tracePt t="12756" x="4954588" y="4240213"/>
          <p14:tracePt t="12759" x="4911725" y="4189413"/>
          <p14:tracePt t="12763" x="4886325" y="4156075"/>
          <p14:tracePt t="12767" x="4860925" y="4105275"/>
          <p14:tracePt t="12775" x="4802188" y="4027488"/>
          <p14:tracePt t="12780" x="4767263" y="3986213"/>
          <p14:tracePt t="12782" x="4733925" y="3943350"/>
          <p14:tracePt t="12791" x="4691063" y="3867150"/>
          <p14:tracePt t="12798" x="4673600" y="3841750"/>
          <p14:tracePt t="12799" x="4648200" y="3806825"/>
          <p14:tracePt t="12807" x="4630738" y="3748088"/>
          <p14:tracePt t="12811" x="4622800" y="3713163"/>
          <p14:tracePt t="12815" x="4614863" y="3679825"/>
          <p14:tracePt t="12824" x="4605338" y="3586163"/>
          <p14:tracePt t="12827" x="4597400" y="3543300"/>
          <p14:tracePt t="12832" x="4589463" y="3492500"/>
          <p14:tracePt t="12835" x="4579938" y="3449638"/>
          <p14:tracePt t="12840" x="4579938" y="3390900"/>
          <p14:tracePt t="12843" x="4579938" y="3355975"/>
          <p14:tracePt t="12847" x="4579938" y="3314700"/>
          <p14:tracePt t="12851" x="4579938" y="3289300"/>
          <p14:tracePt t="12856" x="4579938" y="3254375"/>
          <p14:tracePt t="12860" x="4579938" y="3211513"/>
          <p14:tracePt t="12863" x="4579938" y="3178175"/>
          <p14:tracePt t="12867" x="4579938" y="3160713"/>
          <p14:tracePt t="12875" x="4579938" y="3101975"/>
          <p14:tracePt t="12879" x="4579938" y="3076575"/>
          <p14:tracePt t="12882" x="4579938" y="3059113"/>
          <p14:tracePt t="12889" x="4579938" y="3033713"/>
          <p14:tracePt t="12892" x="4579938" y="3008313"/>
          <p14:tracePt t="12895" x="4579938" y="2990850"/>
          <p14:tracePt t="12899" x="4579938" y="2965450"/>
          <p14:tracePt t="12907" x="4589463" y="2932113"/>
          <p14:tracePt t="12910" x="4597400" y="2906713"/>
          <p14:tracePt t="12915" x="4605338" y="2889250"/>
          <p14:tracePt t="12920" x="4622800" y="2871788"/>
          <p14:tracePt t="12924" x="4640263" y="2855913"/>
          <p14:tracePt t="12928" x="4657725" y="2838450"/>
          <p14:tracePt t="12931" x="4673600" y="2820988"/>
          <p14:tracePt t="12935" x="4691063" y="2795588"/>
          <p14:tracePt t="12940" x="4708525" y="2778125"/>
          <p14:tracePt t="12943" x="4724400" y="2770188"/>
          <p14:tracePt t="12949" x="4741863" y="2752725"/>
          <p14:tracePt t="12952" x="4749800" y="2736850"/>
          <p14:tracePt t="12956" x="4767263" y="2711450"/>
          <p14:tracePt t="12959" x="4784725" y="2693988"/>
          <p14:tracePt t="12963" x="4810125" y="2686050"/>
          <p14:tracePt t="12967" x="4827588" y="2668588"/>
          <p14:tracePt t="12975" x="4860925" y="2625725"/>
          <p14:tracePt t="12983" x="4911725" y="2582863"/>
          <p14:tracePt t="12994" x="4987925" y="2541588"/>
          <p14:tracePt t="13000" x="5013325" y="2532063"/>
          <p14:tracePt t="13006" x="5081588" y="2506663"/>
          <p14:tracePt t="13011" x="5106988" y="2489200"/>
          <p14:tracePt t="13015" x="5141913" y="2481263"/>
          <p14:tracePt t="13023" x="5192713" y="2463800"/>
          <p14:tracePt t="13026" x="5226050" y="2447925"/>
          <p14:tracePt t="13030" x="5276850" y="2438400"/>
          <p14:tracePt t="13035" x="5311775" y="2430463"/>
          <p14:tracePt t="13040" x="5353050" y="2422525"/>
          <p14:tracePt t="13043" x="5387975" y="2413000"/>
          <p14:tracePt t="13047" x="5421313" y="2405063"/>
          <p14:tracePt t="13051" x="5464175" y="2397125"/>
          <p14:tracePt t="13056" x="5497513" y="2387600"/>
          <p14:tracePt t="13059" x="5540375" y="2379663"/>
          <p14:tracePt t="13063" x="5591175" y="2379663"/>
          <p14:tracePt t="13066" x="5634038" y="2379663"/>
          <p14:tracePt t="13073" x="5694363" y="2371725"/>
          <p14:tracePt t="13075" x="5753100" y="2371725"/>
          <p14:tracePt t="13078" x="5795963" y="2371725"/>
          <p14:tracePt t="13083" x="5854700" y="2371725"/>
          <p14:tracePt t="13091" x="5965825" y="2371725"/>
          <p14:tracePt t="13095" x="6034088" y="2371725"/>
          <p14:tracePt t="13099" x="6110288" y="2371725"/>
          <p14:tracePt t="13108" x="6237288" y="2371725"/>
          <p14:tracePt t="13111" x="6297613" y="2371725"/>
          <p14:tracePt t="13114" x="6356350" y="2371725"/>
          <p14:tracePt t="13119" x="6424613" y="2371725"/>
          <p14:tracePt t="13124" x="6483350" y="2371725"/>
          <p14:tracePt t="13127" x="6551613" y="2371725"/>
          <p14:tracePt t="13131" x="6611938" y="2371725"/>
          <p14:tracePt t="13135" x="6670675" y="2371725"/>
          <p14:tracePt t="13140" x="6731000" y="2371725"/>
          <p14:tracePt t="13143" x="6789738" y="2371725"/>
          <p14:tracePt t="13147" x="6850063" y="2379663"/>
          <p14:tracePt t="13150" x="6908800" y="2387600"/>
          <p14:tracePt t="13156" x="6959600" y="2387600"/>
          <p14:tracePt t="13160" x="7019925" y="2397125"/>
          <p14:tracePt t="13163" x="7070725" y="2405063"/>
          <p14:tracePt t="13167" x="7129463" y="2405063"/>
          <p14:tracePt t="13175" x="7232650" y="2430463"/>
          <p14:tracePt t="13178" x="7291388" y="2438400"/>
          <p14:tracePt t="13183" x="7334250" y="2447925"/>
          <p14:tracePt t="13189" x="7385050" y="2447925"/>
          <p14:tracePt t="13196" x="7469188" y="2463800"/>
          <p14:tracePt t="13199" x="7504113" y="2473325"/>
          <p14:tracePt t="13207" x="7554913" y="2489200"/>
          <p14:tracePt t="13212" x="7588250" y="2498725"/>
          <p14:tracePt t="13215" x="7605713" y="2516188"/>
          <p14:tracePt t="13219" x="7631113" y="2524125"/>
          <p14:tracePt t="13224" x="7656513" y="2532063"/>
          <p14:tracePt t="13227" x="7681913" y="2541588"/>
          <p14:tracePt t="13231" x="7707313" y="2549525"/>
          <p14:tracePt t="13235" x="7724775" y="2557463"/>
          <p14:tracePt t="13240" x="7742238" y="2574925"/>
          <p14:tracePt t="13243" x="7767638" y="2592388"/>
          <p14:tracePt t="13247" x="7783513" y="2600325"/>
          <p14:tracePt t="13251" x="7800975" y="2625725"/>
          <p14:tracePt t="13256" x="7818438" y="2633663"/>
          <p14:tracePt t="13259" x="7843838" y="2643188"/>
          <p14:tracePt t="13263" x="7861300" y="2660650"/>
          <p14:tracePt t="13267" x="7886700" y="2676525"/>
          <p14:tracePt t="13273" x="7902575" y="2693988"/>
          <p14:tracePt t="13275" x="7927975" y="2711450"/>
          <p14:tracePt t="13284" x="7988300" y="2752725"/>
          <p14:tracePt t="13289" x="8013700" y="2778125"/>
          <p14:tracePt t="13291" x="8039100" y="2805113"/>
          <p14:tracePt t="13296" x="8064500" y="2820988"/>
          <p14:tracePt t="13298" x="8081963" y="2846388"/>
          <p14:tracePt t="13307" x="8132763" y="2922588"/>
          <p14:tracePt t="13311" x="8158163" y="2957513"/>
          <p14:tracePt t="13315" x="8183563" y="2982913"/>
          <p14:tracePt t="13323" x="8208963" y="3051175"/>
          <p14:tracePt t="13328" x="8218488" y="3094038"/>
          <p14:tracePt t="13331" x="8226425" y="3127375"/>
          <p14:tracePt t="13334" x="8234363" y="3160713"/>
          <p14:tracePt t="13340" x="8234363" y="3203575"/>
          <p14:tracePt t="13342" x="8243888" y="3238500"/>
          <p14:tracePt t="13347" x="8251825" y="3279775"/>
          <p14:tracePt t="13351" x="8259763" y="3330575"/>
          <p14:tracePt t="13356" x="8259763" y="3373438"/>
          <p14:tracePt t="13359" x="8269288" y="3408363"/>
          <p14:tracePt t="13363" x="8277225" y="3449638"/>
          <p14:tracePt t="13367" x="8277225" y="3509963"/>
          <p14:tracePt t="13373" x="8285163" y="3560763"/>
          <p14:tracePt t="13376" x="8302625" y="3619500"/>
          <p14:tracePt t="13380" x="8310563" y="3662363"/>
          <p14:tracePt t="13383" x="8320088" y="3722688"/>
          <p14:tracePt t="13391" x="8328025" y="3824288"/>
          <p14:tracePt t="13396" x="8328025" y="3867150"/>
          <p14:tracePt t="13399" x="8335963" y="3917950"/>
          <p14:tracePt t="13407" x="8345488" y="3994150"/>
          <p14:tracePt t="13415" x="8345488" y="4044950"/>
          <p14:tracePt t="13420" x="8345488" y="4070350"/>
          <p14:tracePt t="13424" x="8345488" y="4087813"/>
          <p14:tracePt t="13428" x="8345488" y="4121150"/>
          <p14:tracePt t="13431" x="8345488" y="4146550"/>
          <p14:tracePt t="13435" x="8345488" y="4181475"/>
          <p14:tracePt t="13440" x="8345488" y="4197350"/>
          <p14:tracePt t="13443" x="8345488" y="4232275"/>
          <p14:tracePt t="13446" x="8345488" y="4265613"/>
          <p14:tracePt t="13451" x="8345488" y="4283075"/>
          <p14:tracePt t="13457" x="8335963" y="4316413"/>
          <p14:tracePt t="13459" x="8320088" y="4341813"/>
          <p14:tracePt t="13463" x="8310563" y="4368800"/>
          <p14:tracePt t="13467" x="8302625" y="4394200"/>
          <p14:tracePt t="13473" x="8294688" y="4410075"/>
          <p14:tracePt t="13477" x="8285163" y="4435475"/>
          <p14:tracePt t="13479" x="8277225" y="4452938"/>
          <p14:tracePt t="13483" x="8269288" y="4478338"/>
          <p14:tracePt t="13491" x="8259763" y="4503738"/>
          <p14:tracePt t="13498" x="8251825" y="4521200"/>
          <p14:tracePt t="13507" x="8243888" y="4546600"/>
          <p14:tracePt t="13515" x="8243888" y="4554538"/>
          <p14:tracePt t="13519" x="8234363" y="4564063"/>
          <p14:tracePt t="13524" x="8226425" y="4564063"/>
          <p14:tracePt t="13529" x="8226425" y="4579938"/>
          <p14:tracePt t="13531" x="8226425" y="4589463"/>
          <p14:tracePt t="13540" x="8218488" y="4597400"/>
          <p14:tracePt t="13544" x="8208963" y="4605338"/>
          <p14:tracePt t="13547" x="8208963" y="4614863"/>
          <p14:tracePt t="13551" x="8201025" y="4614863"/>
          <p14:tracePt t="13557" x="8201025" y="4622800"/>
          <p14:tracePt t="13561" x="8191500" y="4640263"/>
          <p14:tracePt t="13563" x="8183563" y="4640263"/>
          <p14:tracePt t="13566" x="8175625" y="4657725"/>
          <p14:tracePt t="13573" x="8175625" y="4665663"/>
          <p14:tracePt t="13577" x="8166100" y="4673600"/>
          <p14:tracePt t="13579" x="8158163" y="4683125"/>
          <p14:tracePt t="13583" x="8150225" y="4691063"/>
          <p14:tracePt t="13590" x="8132763" y="4716463"/>
          <p14:tracePt t="13595" x="8124825" y="4716463"/>
          <p14:tracePt t="13599" x="8124825" y="4724400"/>
          <p14:tracePt t="13607" x="8115300" y="4741863"/>
          <p14:tracePt t="13623" x="8107363" y="4749800"/>
          <p14:tracePt t="13627" x="8107363" y="4759325"/>
          <p14:tracePt t="13635" x="8099425" y="4759325"/>
          <p14:tracePt t="13647" x="8099425" y="4767263"/>
          <p14:tracePt t="13651" x="8089900" y="4767263"/>
          <p14:tracePt t="13659" x="8089900" y="4775200"/>
          <p14:tracePt t="13663" x="8081963" y="4775200"/>
          <p14:tracePt t="13674" x="8081963" y="4784725"/>
          <p14:tracePt t="13683" x="8074025" y="4784725"/>
          <p14:tracePt t="13692" x="8064500" y="4792663"/>
          <p14:tracePt t="13695" x="8064500" y="4802188"/>
          <p14:tracePt t="13709" x="8056563" y="4818063"/>
          <p14:tracePt t="13711" x="8056563" y="4827588"/>
          <p14:tracePt t="13715" x="8047038" y="4835525"/>
          <p14:tracePt t="13723" x="8039100" y="4852988"/>
          <p14:tracePt t="13728" x="8039100" y="4860925"/>
          <p14:tracePt t="13731" x="8031163" y="4878388"/>
          <p14:tracePt t="13740" x="8021638" y="4894263"/>
          <p14:tracePt t="13746" x="8013700" y="4911725"/>
          <p14:tracePt t="13751" x="8013700" y="4919663"/>
          <p14:tracePt t="13756" x="8005763" y="4929188"/>
          <p14:tracePt t="13762" x="7988300" y="4946650"/>
          <p14:tracePt t="13767" x="7988300" y="4954588"/>
          <p14:tracePt t="13773" x="7980363" y="4972050"/>
          <p14:tracePt t="13777" x="7970838" y="4979988"/>
          <p14:tracePt t="13779" x="7962900" y="4987925"/>
          <p14:tracePt t="13783" x="7962900" y="4997450"/>
          <p14:tracePt t="13791" x="7945438" y="5022850"/>
          <p14:tracePt t="13794" x="7927975" y="5038725"/>
          <p14:tracePt t="13799" x="7920038" y="5056188"/>
          <p14:tracePt t="13803" x="7912100" y="5073650"/>
          <p14:tracePt t="13808" x="7912100" y="5081588"/>
          <p14:tracePt t="13811" x="7902575" y="5091113"/>
          <p14:tracePt t="13816" x="7894638" y="5106988"/>
          <p14:tracePt t="13823" x="7877175" y="5132388"/>
          <p14:tracePt t="13830" x="7869238" y="5157788"/>
          <p14:tracePt t="13835" x="7861300" y="5175250"/>
          <p14:tracePt t="13840" x="7851775" y="5192713"/>
          <p14:tracePt t="13845" x="7843838" y="5200650"/>
          <p14:tracePt t="13847" x="7826375" y="5218113"/>
          <p14:tracePt t="13851" x="7826375" y="5235575"/>
          <p14:tracePt t="13856" x="7818438" y="5243513"/>
          <p14:tracePt t="13859" x="7800975" y="5251450"/>
          <p14:tracePt t="13863" x="7793038" y="5268913"/>
          <p14:tracePt t="13867" x="7793038" y="5276850"/>
          <p14:tracePt t="13874" x="7767638" y="5302250"/>
          <p14:tracePt t="13880" x="7758113" y="5319713"/>
          <p14:tracePt t="13883" x="7750175" y="5327650"/>
          <p14:tracePt t="13889" x="7742238" y="5337175"/>
          <p14:tracePt t="13893" x="7732713" y="5345113"/>
          <p14:tracePt t="13896" x="7724775" y="5362575"/>
          <p14:tracePt t="13899" x="7716838" y="5362575"/>
          <p14:tracePt t="13907" x="7699375" y="5380038"/>
          <p14:tracePt t="13914" x="7691438" y="5395913"/>
          <p14:tracePt t="13919" x="7673975" y="5405438"/>
          <p14:tracePt t="13923" x="7666038" y="5413375"/>
          <p14:tracePt t="13931" x="7656513" y="5421313"/>
          <p14:tracePt t="13935" x="7648575" y="5430838"/>
          <p14:tracePt t="13940" x="7639050" y="5430838"/>
          <p14:tracePt t="13944" x="7623175" y="5438775"/>
          <p14:tracePt t="13947" x="7613650" y="5446713"/>
          <p14:tracePt t="13951" x="7605713" y="5456238"/>
          <p14:tracePt t="13957" x="7597775" y="5464175"/>
          <p14:tracePt t="13959" x="7580313" y="5464175"/>
          <p14:tracePt t="13963" x="7580313" y="5472113"/>
          <p14:tracePt t="13967" x="7562850" y="5481638"/>
          <p14:tracePt t="13975" x="7546975" y="5489575"/>
          <p14:tracePt t="13979" x="7521575" y="5489575"/>
          <p14:tracePt t="13983" x="7521575" y="5497513"/>
          <p14:tracePt t="13993" x="7486650" y="5507038"/>
          <p14:tracePt t="13998" x="7453313" y="5514975"/>
          <p14:tracePt t="14007" x="7418388" y="5524500"/>
          <p14:tracePt t="14011" x="7392988" y="5532438"/>
          <p14:tracePt t="14015" x="7367588" y="5532438"/>
          <p14:tracePt t="14019" x="7342188" y="5540375"/>
          <p14:tracePt t="14024" x="7334250" y="5540375"/>
          <p14:tracePt t="14028" x="7308850" y="5549900"/>
          <p14:tracePt t="14031" x="7291388" y="5549900"/>
          <p14:tracePt t="14035" x="7283450" y="5549900"/>
          <p14:tracePt t="14040" x="7265988" y="5549900"/>
          <p14:tracePt t="14044" x="7258050" y="5549900"/>
          <p14:tracePt t="14047" x="7240588" y="5549900"/>
          <p14:tracePt t="14051" x="7232650" y="5549900"/>
          <p14:tracePt t="14056" x="7223125" y="5549900"/>
          <p14:tracePt t="14059" x="7215188" y="5549900"/>
          <p14:tracePt t="14063" x="7205663" y="5549900"/>
          <p14:tracePt t="14067" x="7197725" y="5549900"/>
          <p14:tracePt t="14074" x="7180263" y="5549900"/>
          <p14:tracePt t="14079" x="7164388" y="5549900"/>
          <p14:tracePt t="14083" x="7154863" y="5549900"/>
          <p14:tracePt t="14091" x="7138988" y="5557838"/>
          <p14:tracePt t="14095" x="7129463" y="5557838"/>
          <p14:tracePt t="14099" x="7121525" y="5557838"/>
          <p14:tracePt t="14108" x="7104063" y="5557838"/>
          <p14:tracePt t="14110" x="7096125" y="5557838"/>
          <p14:tracePt t="14115" x="7088188" y="5557838"/>
          <p14:tracePt t="14123" x="7070725" y="5557838"/>
          <p14:tracePt t="14126" x="7061200" y="5557838"/>
          <p14:tracePt t="14135" x="7053263" y="5557838"/>
          <p14:tracePt t="14140" x="7045325" y="5557838"/>
          <p14:tracePt t="14147" x="7035800" y="5557838"/>
          <p14:tracePt t="14183" x="7027863" y="5557838"/>
          <p14:tracePt t="14192" x="7019925" y="5557838"/>
          <p14:tracePt t="14211" x="7010400" y="5549900"/>
          <p14:tracePt t="14216" x="7002463" y="5540375"/>
          <p14:tracePt t="14219" x="6994525" y="5540375"/>
          <p14:tracePt t="14235" x="6985000" y="5532438"/>
          <p14:tracePt t="14240" x="6985000" y="5524500"/>
          <p14:tracePt t="14244" x="6977063" y="5524500"/>
          <p14:tracePt t="14247" x="6977063" y="5514975"/>
          <p14:tracePt t="14257" x="6969125" y="5507038"/>
          <p14:tracePt t="14307" x="6959600" y="5497513"/>
          <p14:tracePt t="14340" x="6951663" y="5489575"/>
          <p14:tracePt t="14964" x="6951663" y="5481638"/>
          <p14:tracePt t="14971" x="6959600" y="5472113"/>
          <p14:tracePt t="14989" x="7010400" y="5413375"/>
          <p14:tracePt t="15001" x="7035800" y="5380038"/>
          <p14:tracePt t="15010" x="7045325" y="5370513"/>
          <p14:tracePt t="15017" x="7053263" y="5362575"/>
          <p14:tracePt t="15024" x="7070725" y="5345113"/>
          <p14:tracePt t="15029" x="7078663" y="5337175"/>
          <p14:tracePt t="15032" x="7088188" y="5327650"/>
          <p14:tracePt t="15040" x="7104063" y="5319713"/>
          <p14:tracePt t="15045" x="7113588" y="5311775"/>
          <p14:tracePt t="15053" x="7121525" y="5311775"/>
          <p14:tracePt t="15057" x="7129463" y="5302250"/>
          <p14:tracePt t="15060" x="7129463" y="5294313"/>
          <p14:tracePt t="15064" x="7138988" y="5294313"/>
          <p14:tracePt t="15067" x="7146925" y="5286375"/>
          <p14:tracePt t="15080" x="7172325" y="5286375"/>
          <p14:tracePt t="15089" x="7180263" y="5286375"/>
          <p14:tracePt t="15093" x="7197725" y="5286375"/>
          <p14:tracePt t="15096" x="7205663" y="5286375"/>
          <p14:tracePt t="15100" x="7215188" y="5286375"/>
          <p14:tracePt t="15108" x="7232650" y="5286375"/>
          <p14:tracePt t="15112" x="7240588" y="5286375"/>
          <p14:tracePt t="15116" x="7248525" y="5286375"/>
          <p14:tracePt t="15123" x="7258050" y="5286375"/>
          <p14:tracePt t="15124" x="7265988" y="5286375"/>
          <p14:tracePt t="15128" x="7273925" y="5286375"/>
          <p14:tracePt t="15140" x="7283450" y="5286375"/>
          <p14:tracePt t="15144" x="7291388" y="5286375"/>
          <p14:tracePt t="15157" x="7299325" y="5286375"/>
          <p14:tracePt t="15160" x="7308850" y="5286375"/>
          <p14:tracePt t="15164" x="7316788" y="5286375"/>
          <p14:tracePt t="15176" x="7324725" y="5286375"/>
          <p14:tracePt t="15180" x="7334250" y="5286375"/>
          <p14:tracePt t="15192" x="7350125" y="5286375"/>
          <p14:tracePt t="15209" x="7367588" y="5286375"/>
          <p14:tracePt t="15216" x="7377113" y="5286375"/>
          <p14:tracePt t="15233" x="7385050" y="5286375"/>
          <p14:tracePt t="15240" x="7392988" y="5286375"/>
          <p14:tracePt t="15253" x="7402513" y="5286375"/>
          <p14:tracePt t="15260" x="7410450" y="5286375"/>
          <p14:tracePt t="15265" x="7418388" y="5286375"/>
          <p14:tracePt t="15273" x="7418388" y="5294313"/>
          <p14:tracePt t="15281" x="7427913" y="5294313"/>
          <p14:tracePt t="15284" x="7435850" y="5294313"/>
          <p14:tracePt t="15293" x="7435850" y="5302250"/>
          <p14:tracePt t="15308" x="7443788" y="5302250"/>
          <p14:tracePt t="15316" x="7453313" y="5302250"/>
          <p14:tracePt t="15840" x="7453313" y="5294313"/>
          <p14:tracePt t="15844" x="7443788" y="5286375"/>
          <p14:tracePt t="15848" x="7443788" y="5268913"/>
          <p14:tracePt t="15852" x="7427913" y="5251450"/>
          <p14:tracePt t="15856" x="7418388" y="5226050"/>
          <p14:tracePt t="15859" x="7402513" y="5218113"/>
          <p14:tracePt t="15864" x="7392988" y="5200650"/>
          <p14:tracePt t="15868" x="7385050" y="5183188"/>
          <p14:tracePt t="15873" x="7377113" y="5175250"/>
          <p14:tracePt t="15877" x="7359650" y="5167313"/>
          <p14:tracePt t="15880" x="7342188" y="5141913"/>
          <p14:tracePt t="15884" x="7324725" y="5124450"/>
          <p14:tracePt t="15890" x="7316788" y="5116513"/>
          <p14:tracePt t="15893" x="7291388" y="5099050"/>
          <p14:tracePt t="15899" x="7240588" y="5073650"/>
          <p14:tracePt t="15908" x="7189788" y="5064125"/>
          <p14:tracePt t="15914" x="7154863" y="5056188"/>
          <p14:tracePt t="15916" x="7113588" y="5056188"/>
          <p14:tracePt t="15924" x="7019925" y="5030788"/>
          <p14:tracePt t="15930" x="6985000" y="5030788"/>
          <p14:tracePt t="15932" x="6943725" y="5022850"/>
          <p14:tracePt t="15936" x="6908800" y="5013325"/>
          <p14:tracePt t="15939" x="6875463" y="5013325"/>
          <p14:tracePt t="15944" x="6840538" y="5013325"/>
          <p14:tracePt t="15948" x="6824663" y="5005388"/>
          <p14:tracePt t="15953" x="6799263" y="5005388"/>
          <p14:tracePt t="15957" x="6772275" y="4997450"/>
          <p14:tracePt t="15961" x="6764338" y="4997450"/>
          <p14:tracePt t="15964" x="6746875" y="4987925"/>
          <p14:tracePt t="15968" x="6738938" y="4979988"/>
          <p14:tracePt t="15990" x="6713538" y="4972050"/>
          <p14:tracePt t="15995" x="6713538" y="4946650"/>
          <p14:tracePt t="16000" x="6713538" y="4937125"/>
          <p14:tracePt t="16009" x="6713538" y="4911725"/>
          <p14:tracePt t="16012" x="6713538" y="4894263"/>
          <p14:tracePt t="16016" x="6713538" y="4868863"/>
          <p14:tracePt t="16024" x="6721475" y="4827588"/>
          <p14:tracePt t="16028" x="6738938" y="4792663"/>
          <p14:tracePt t="16032" x="6756400" y="4767263"/>
          <p14:tracePt t="16036" x="6789738" y="4733925"/>
          <p14:tracePt t="16040" x="6815138" y="4691063"/>
          <p14:tracePt t="16045" x="6850063" y="4657725"/>
          <p14:tracePt t="16048" x="6883400" y="4614863"/>
          <p14:tracePt t="16053" x="6934200" y="4579938"/>
          <p14:tracePt t="16057" x="6985000" y="4538663"/>
          <p14:tracePt t="16060" x="7019925" y="4495800"/>
          <p14:tracePt t="16064" x="7070725" y="4460875"/>
          <p14:tracePt t="16068" x="7121525" y="4419600"/>
          <p14:tracePt t="16073" x="7164388" y="4394200"/>
          <p14:tracePt t="16076" x="7223125" y="4333875"/>
          <p14:tracePt t="16080" x="7273925" y="4291013"/>
          <p14:tracePt t="16084" x="7324725" y="4257675"/>
          <p14:tracePt t="16089" x="7367588" y="4214813"/>
          <p14:tracePt t="16092" x="7418388" y="4171950"/>
          <p14:tracePt t="16096" x="7478713" y="4130675"/>
          <p14:tracePt t="16100" x="7529513" y="4087813"/>
          <p14:tracePt t="16107" x="7623175" y="4019550"/>
          <p14:tracePt t="16114" x="7673975" y="3986213"/>
          <p14:tracePt t="16116" x="7724775" y="3943350"/>
          <p14:tracePt t="16124" x="7810500" y="3875088"/>
          <p14:tracePt t="16132" x="7869238" y="3824288"/>
          <p14:tracePt t="16136" x="7894638" y="3798888"/>
          <p14:tracePt t="16141" x="7920038" y="3773488"/>
          <p14:tracePt t="16144" x="7945438" y="3756025"/>
          <p14:tracePt t="16148" x="7962900" y="3738563"/>
          <p14:tracePt t="16152" x="7970838" y="3730625"/>
          <p14:tracePt t="16157" x="7988300" y="3730625"/>
          <p14:tracePt t="16160" x="7996238" y="3730625"/>
          <p14:tracePt t="16184" x="7996238" y="3722688"/>
          <p14:tracePt t="16192" x="7996238" y="3713163"/>
          <p14:tracePt t="16196" x="8005763" y="3705225"/>
          <p14:tracePt t="16199" x="8005763" y="3687763"/>
          <p14:tracePt t="16209" x="7996238" y="3662363"/>
          <p14:tracePt t="16212" x="7996238" y="3636963"/>
          <p14:tracePt t="16216" x="7980363" y="3611563"/>
          <p14:tracePt t="16224" x="7954963" y="3568700"/>
          <p14:tracePt t="16228" x="7927975" y="3552825"/>
          <p14:tracePt t="16232" x="7912100" y="3509963"/>
          <p14:tracePt t="16236" x="7894638" y="3492500"/>
          <p14:tracePt t="16241" x="7869238" y="3459163"/>
          <p14:tracePt t="16243" x="7851775" y="3416300"/>
          <p14:tracePt t="16249" x="7826375" y="3382963"/>
          <p14:tracePt t="16252" x="7783513" y="3330575"/>
          <p14:tracePt t="16257" x="7742238" y="3279775"/>
          <p14:tracePt t="16260" x="7699375" y="3228975"/>
          <p14:tracePt t="16263" x="7639050" y="3160713"/>
          <p14:tracePt t="16268" x="7546975" y="3094038"/>
          <p14:tracePt t="16273" x="7435850" y="3025775"/>
          <p14:tracePt t="16276" x="7299325" y="2940050"/>
          <p14:tracePt t="16280" x="7129463" y="2838450"/>
          <p14:tracePt t="16284" x="6943725" y="2752725"/>
          <p14:tracePt t="16289" x="6731000" y="2660650"/>
          <p14:tracePt t="16292" x="6483350" y="2566988"/>
          <p14:tracePt t="16296" x="6194425" y="2481263"/>
          <p14:tracePt t="16300" x="5905500" y="2387600"/>
          <p14:tracePt t="16308" x="5327650" y="2217738"/>
          <p14:tracePt t="16316" x="4724400" y="2047875"/>
          <p14:tracePt t="16322" x="4376738" y="1954213"/>
          <p14:tracePt t="16324" x="4037013" y="1885950"/>
          <p14:tracePt t="16329" x="3697288" y="1819275"/>
          <p14:tracePt t="16332" x="3355975" y="1741488"/>
          <p14:tracePt t="16336" x="3000375" y="1690688"/>
          <p14:tracePt t="16340" x="2643188" y="1657350"/>
          <p14:tracePt t="16344" x="2286000" y="1614488"/>
          <p14:tracePt t="16348" x="1954213" y="1581150"/>
          <p14:tracePt t="16353" x="1682750" y="1555750"/>
          <p14:tracePt t="16357" x="1401763" y="1504950"/>
          <p14:tracePt t="16360" x="1181100" y="1452563"/>
          <p14:tracePt t="16364" x="977900" y="1401763"/>
          <p14:tracePt t="16368" x="781050" y="1308100"/>
          <p14:tracePt t="16373" x="646113" y="1231900"/>
          <p14:tracePt t="16377" x="509588" y="1163638"/>
          <p14:tracePt t="16380" x="365125" y="1069975"/>
          <p14:tracePt t="16384" x="238125" y="968375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8543</TotalTime>
  <Words>704</Words>
  <Application>Microsoft Office PowerPoint</Application>
  <PresentationFormat>화면 슬라이드 쇼(4:3)</PresentationFormat>
  <Paragraphs>125</Paragraphs>
  <Slides>26</Slides>
  <Notes>0</Notes>
  <HiddenSlides>3</HiddenSlides>
  <MMClips>23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Orientation data structure </vt:lpstr>
      <vt:lpstr>수업 진행 방식</vt:lpstr>
      <vt:lpstr>주차 별 수업 내용</vt:lpstr>
      <vt:lpstr>Domjudge 사용법</vt:lpstr>
      <vt:lpstr>Domjudge 사용법</vt:lpstr>
      <vt:lpstr>Domjudge 사용법</vt:lpstr>
      <vt:lpstr>Domjudge 사용법</vt:lpstr>
      <vt:lpstr>Domjudge 사용법</vt:lpstr>
      <vt:lpstr>Domjudge 사용법</vt:lpstr>
      <vt:lpstr>Domjudge 사용법</vt:lpstr>
      <vt:lpstr>Domjudge 사용법</vt:lpstr>
      <vt:lpstr>Domjudge 사용법</vt:lpstr>
      <vt:lpstr>Domjudge 사용법</vt:lpstr>
      <vt:lpstr>Domjudge 연습하기</vt:lpstr>
      <vt:lpstr>Domjudge 연습하기</vt:lpstr>
      <vt:lpstr>Domjudge 연습하기</vt:lpstr>
      <vt:lpstr>Domjudge 연습하기</vt:lpstr>
      <vt:lpstr>Domjudge 연습하기</vt:lpstr>
      <vt:lpstr>Domjudge 연습하기</vt:lpstr>
      <vt:lpstr>Domjudge 연습하기</vt:lpstr>
      <vt:lpstr>Domjudge 연습하기</vt:lpstr>
      <vt:lpstr>Q&amp;A</vt:lpstr>
      <vt:lpstr>Q&amp;A</vt:lpstr>
      <vt:lpstr>Q&amp;A</vt:lpstr>
      <vt:lpstr>오프라인 실습시 주의사항(부정행위)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주제 입력</dc:title>
  <dc:creator>inha</dc:creator>
  <cp:lastModifiedBy>bigdata</cp:lastModifiedBy>
  <cp:revision>114</cp:revision>
  <dcterms:created xsi:type="dcterms:W3CDTF">2018-02-23T06:54:11Z</dcterms:created>
  <dcterms:modified xsi:type="dcterms:W3CDTF">2020-09-01T12:50:13Z</dcterms:modified>
</cp:coreProperties>
</file>